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B0AB-EA93-482E-8075-3F3EEDDF7539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1D660-3CAA-4CFD-8879-BCCE282005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7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1D660-3CAA-4CFD-8879-BCCE282005B6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A3ED-28AA-4FE9-A0F2-43CAB05E16F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9E5-60FE-4161-A9CF-A8F0F97A00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A3ED-28AA-4FE9-A0F2-43CAB05E16F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9E5-60FE-4161-A9CF-A8F0F97A00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A3ED-28AA-4FE9-A0F2-43CAB05E16F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9E5-60FE-4161-A9CF-A8F0F97A00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A3ED-28AA-4FE9-A0F2-43CAB05E16F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9E5-60FE-4161-A9CF-A8F0F97A00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A3ED-28AA-4FE9-A0F2-43CAB05E16F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9E5-60FE-4161-A9CF-A8F0F97A00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A3ED-28AA-4FE9-A0F2-43CAB05E16F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9E5-60FE-4161-A9CF-A8F0F97A00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A3ED-28AA-4FE9-A0F2-43CAB05E16F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9E5-60FE-4161-A9CF-A8F0F97A00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A3ED-28AA-4FE9-A0F2-43CAB05E16F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9E5-60FE-4161-A9CF-A8F0F97A00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A3ED-28AA-4FE9-A0F2-43CAB05E16F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9E5-60FE-4161-A9CF-A8F0F97A00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A3ED-28AA-4FE9-A0F2-43CAB05E16F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9E5-60FE-4161-A9CF-A8F0F97A00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A3ED-28AA-4FE9-A0F2-43CAB05E16F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09E5-60FE-4161-A9CF-A8F0F97A00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6A3ED-28AA-4FE9-A0F2-43CAB05E16F7}" type="datetimeFigureOut">
              <a:rPr lang="pl-PL" smtClean="0"/>
              <a:pPr/>
              <a:t>2021-02-25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409E5-60FE-4161-A9CF-A8F0F97A00A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6192688" cy="485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6588224" y="6309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30" name="Picture 6" descr="Int5a Programmlogo mit EU bl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889484"/>
            <a:ext cx="4104456" cy="800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476672"/>
            <a:ext cx="74888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SIEĆ TEATRALNA W PRAKTYCE</a:t>
            </a:r>
          </a:p>
          <a:p>
            <a:pPr algn="ctr"/>
            <a:endParaRPr lang="pl-PL" sz="2200" b="1" dirty="0" smtClean="0"/>
          </a:p>
          <a:p>
            <a:r>
              <a:rPr lang="pl-PL" sz="2200" b="1" dirty="0" smtClean="0"/>
              <a:t>SPEKTAKLE DLA POLSKICH I NIEMIECKICH DZIECI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698" y="2060848"/>
            <a:ext cx="686366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539552" y="6237312"/>
            <a:ext cx="736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FOTO: PRZEDSTAWIENIE BALETOWE „CZTERY PORY ROKU” OPERY NA ZAMKU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620688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SIEĆ TEATRALNA W PRAKTYCE</a:t>
            </a:r>
          </a:p>
          <a:p>
            <a:pPr algn="ctr"/>
            <a:endParaRPr lang="pl-PL" sz="2200" b="1" dirty="0" smtClean="0"/>
          </a:p>
          <a:p>
            <a:r>
              <a:rPr lang="pl-PL" sz="2800" b="1" dirty="0" smtClean="0"/>
              <a:t>AUTOBUS TEATRALNY </a:t>
            </a:r>
            <a:r>
              <a:rPr lang="pl-PL" sz="2200" b="1" dirty="0" smtClean="0"/>
              <a:t>– WYPRAWY AUTOBUSOWE Z WIDZAMI DO PARTNERSKICH TEATRÓW NA WYBRANE PRZEDSTAWIENIA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5057799" cy="337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683568" y="623731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FOTO</a:t>
            </a:r>
            <a:r>
              <a:rPr lang="de-DE" dirty="0" smtClean="0"/>
              <a:t>: </a:t>
            </a:r>
            <a:r>
              <a:rPr lang="de-DE" dirty="0" err="1" smtClean="0"/>
              <a:t>Wid</a:t>
            </a:r>
            <a:r>
              <a:rPr lang="pl-PL" dirty="0" smtClean="0"/>
              <a:t>zowie ze Stralsundu z wizytą w teatrze w Schwedt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476672"/>
            <a:ext cx="72728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SIEĆ TEATRALNA W PRAKTYCE</a:t>
            </a:r>
          </a:p>
          <a:p>
            <a:pPr algn="ctr"/>
            <a:endParaRPr lang="pl-PL" sz="2200" b="1" dirty="0" smtClean="0"/>
          </a:p>
          <a:p>
            <a:r>
              <a:rPr lang="pl-PL" sz="2200" b="1" dirty="0" smtClean="0"/>
              <a:t>BAŚNIE BOŻONARODZENIOWE DLA POLSKICH I NIEMIECKICH DZIECI – WYSTĘPUJĄ POLSCY I NIEMIECCY AKTORZY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5544616" cy="380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611560" y="6309320"/>
            <a:ext cx="541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FOTO: BAŚŃ „PIĘKNA I BESTIA” W TEATRZE W SCHWEDT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76672"/>
            <a:ext cx="84866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SIEĆ TEATRALNA </a:t>
            </a:r>
            <a:r>
              <a:rPr lang="pl-PL" sz="3200" b="1" dirty="0" err="1" smtClean="0"/>
              <a:t>viaTEATRI</a:t>
            </a:r>
            <a:r>
              <a:rPr lang="pl-PL" sz="3200" b="1" dirty="0" smtClean="0"/>
              <a:t> W CZASIE PANDEMII</a:t>
            </a:r>
          </a:p>
          <a:p>
            <a:endParaRPr lang="pl-PL" sz="2200" b="1" dirty="0" smtClean="0"/>
          </a:p>
          <a:p>
            <a:r>
              <a:rPr lang="pl-PL" sz="2200" b="1" dirty="0" smtClean="0"/>
              <a:t>SKORO WIDZOWIE NIE MOGĄ PRZYJŚĆ DO TEATRU, TO TEATR PRZYCHODZI DO WIDZÓW!</a:t>
            </a:r>
          </a:p>
          <a:p>
            <a:r>
              <a:rPr lang="pl-PL" sz="2200" b="1" dirty="0" smtClean="0"/>
              <a:t>	PREMIERY / PRZEDSTAWIENIA ONLINE</a:t>
            </a:r>
          </a:p>
          <a:p>
            <a:r>
              <a:rPr lang="pl-PL" sz="2200" b="1" dirty="0" smtClean="0"/>
              <a:t>	AKCJE W MEDIACH SPOŁECZNOŚCIOWYCH</a:t>
            </a:r>
          </a:p>
          <a:p>
            <a:r>
              <a:rPr lang="pl-PL" sz="2200" b="1" dirty="0" smtClean="0"/>
              <a:t>	AKTORZY CZYTAJĄ POEZJĘ PRZEZ TELEFON</a:t>
            </a:r>
          </a:p>
          <a:p>
            <a:r>
              <a:rPr lang="pl-PL" sz="2200" b="1" dirty="0" smtClean="0"/>
              <a:t>	„WIERSZE Z DACHU”</a:t>
            </a:r>
          </a:p>
          <a:p>
            <a:endParaRPr lang="pl-PL" sz="2200" b="1" dirty="0" smtClean="0"/>
          </a:p>
          <a:p>
            <a:endParaRPr lang="pl-PL" sz="4800" b="1" dirty="0" smtClean="0"/>
          </a:p>
          <a:p>
            <a:endParaRPr lang="pl-PL" sz="3200" b="1" dirty="0" smtClean="0"/>
          </a:p>
          <a:p>
            <a:endParaRPr lang="pl-PL" sz="3200" b="1" dirty="0"/>
          </a:p>
        </p:txBody>
      </p:sp>
      <p:pic>
        <p:nvPicPr>
          <p:cNvPr id="24578" name="Picture 2" descr="Może być zdjęciem przedstawiającym na świeżym powietrz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56992"/>
            <a:ext cx="5328592" cy="2684113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755576" y="6237312"/>
            <a:ext cx="719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FOTO: DYREKTOR ANDR</a:t>
            </a:r>
            <a:r>
              <a:rPr lang="de-DE" dirty="0" smtClean="0"/>
              <a:t>É NICKE </a:t>
            </a:r>
            <a:r>
              <a:rPr lang="pl-PL" dirty="0" smtClean="0"/>
              <a:t>RECYTUJE NA DACHU TEATRU W SCHWEDT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62068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PARTNERZY PROJEKTU</a:t>
            </a:r>
          </a:p>
        </p:txBody>
      </p:sp>
      <p:pic>
        <p:nvPicPr>
          <p:cNvPr id="5" name="Picture 2" descr="Theater Vorpomm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852936"/>
            <a:ext cx="1952625" cy="176212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27363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24944"/>
            <a:ext cx="1243495" cy="170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35696" y="1052736"/>
            <a:ext cx="516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DANE O PROJEKCIE</a:t>
            </a:r>
            <a:endParaRPr lang="pl-PL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2564904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WARTOŚĆ FINANSOWA PROJEKTU: 			3.250.000 EURO</a:t>
            </a:r>
          </a:p>
          <a:p>
            <a:endParaRPr lang="pl-PL" b="1" dirty="0" smtClean="0"/>
          </a:p>
          <a:p>
            <a:r>
              <a:rPr lang="pl-PL" b="1" dirty="0" smtClean="0"/>
              <a:t>CZAS TRWANIA PROJEKTU: 				10.2017 – 06.2022</a:t>
            </a:r>
          </a:p>
          <a:p>
            <a:endParaRPr lang="pl-PL" b="1" dirty="0" smtClean="0"/>
          </a:p>
          <a:p>
            <a:r>
              <a:rPr lang="pl-PL" b="1" dirty="0" smtClean="0"/>
              <a:t>DOFINANSOWANIE UE:				85%</a:t>
            </a:r>
          </a:p>
          <a:p>
            <a:endParaRPr lang="pl-PL" b="1" dirty="0" smtClean="0"/>
          </a:p>
          <a:p>
            <a:r>
              <a:rPr lang="pl-PL" b="1" dirty="0" smtClean="0"/>
              <a:t>OŚ TEMATYCZNA W PROGRAMIE INTERREG 5A:		NATURA I KULTURA</a:t>
            </a:r>
            <a:endParaRPr lang="pl-PL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126106"/>
            <a:ext cx="1656184" cy="129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95736" y="404664"/>
            <a:ext cx="450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CELE PROJEKTU</a:t>
            </a:r>
            <a:endParaRPr lang="pl-PL" sz="32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1124744"/>
            <a:ext cx="1086349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ZWIĘKSZENIE DOSTĘPNOŚCI DO OFERTY TEATRÓW UCZESTNICZĄCYCH W SIECI:</a:t>
            </a:r>
          </a:p>
          <a:p>
            <a:endParaRPr lang="pl-PL" dirty="0" smtClean="0"/>
          </a:p>
          <a:p>
            <a:r>
              <a:rPr lang="pl-PL" b="1" dirty="0" smtClean="0"/>
              <a:t>	- LIKWIDACJA / OBNIŻENIE BARIERY JĘZYKOWEJ</a:t>
            </a:r>
          </a:p>
          <a:p>
            <a:endParaRPr lang="pl-PL" b="1" dirty="0" smtClean="0"/>
          </a:p>
          <a:p>
            <a:r>
              <a:rPr lang="pl-PL" b="1" dirty="0" smtClean="0"/>
              <a:t>	- ZWIĘKSZENIE ATRAKCYJNOŚCI OFERTY DLA WYBRANYCH GRUP </a:t>
            </a:r>
          </a:p>
          <a:p>
            <a:r>
              <a:rPr lang="pl-PL" b="1" dirty="0" smtClean="0"/>
              <a:t>	   (RODZINY, DZIECI, MŁODZIEŻ, TURYŚCI)</a:t>
            </a:r>
          </a:p>
          <a:p>
            <a:endParaRPr lang="pl-PL" b="1" dirty="0" smtClean="0"/>
          </a:p>
          <a:p>
            <a:r>
              <a:rPr lang="pl-PL" b="1" dirty="0" smtClean="0"/>
              <a:t>	- TWORZENIE TRANSGRANICZNEJ OFERTY KULTURALNEJ</a:t>
            </a:r>
            <a:endParaRPr lang="pl-PL" b="1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9"/>
            <a:ext cx="47525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467544" y="63813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FOTO: WYSTĘP GOŚCINNY OPERY NA ZAMKU W SCHWEDT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568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NARZĘDZIA</a:t>
            </a:r>
          </a:p>
          <a:p>
            <a:pPr algn="ctr"/>
            <a:endParaRPr lang="pl-PL" sz="1600" b="1" dirty="0" smtClean="0"/>
          </a:p>
          <a:p>
            <a:pPr>
              <a:buFontTx/>
              <a:buChar char="-"/>
            </a:pPr>
            <a:r>
              <a:rPr lang="pl-PL" sz="2400" b="1" dirty="0" smtClean="0"/>
              <a:t>   WSPÓLNE ZARZĄDZANIE SIECIĄ</a:t>
            </a:r>
          </a:p>
          <a:p>
            <a:pPr>
              <a:buFontTx/>
              <a:buChar char="-"/>
            </a:pPr>
            <a:r>
              <a:rPr lang="pl-PL" sz="2400" b="1" dirty="0" smtClean="0"/>
              <a:t>   WSPÓLNY MARKETING (W TYM WSPÓLNA MARKA,     </a:t>
            </a:r>
          </a:p>
          <a:p>
            <a:r>
              <a:rPr lang="pl-PL" sz="2400" b="1" dirty="0" smtClean="0"/>
              <a:t>    LOGO, CORPORATE DESIGN)</a:t>
            </a:r>
          </a:p>
          <a:p>
            <a:pPr>
              <a:buFontTx/>
              <a:buChar char="-"/>
            </a:pPr>
            <a:r>
              <a:rPr lang="pl-PL" sz="2400" b="1" dirty="0" smtClean="0"/>
              <a:t>   KOMPATYBILNOŚĆ WYPOSAŻENIA TECHNICZNEGO</a:t>
            </a:r>
          </a:p>
          <a:p>
            <a:pPr>
              <a:buFontTx/>
              <a:buChar char="-"/>
            </a:pPr>
            <a:r>
              <a:rPr lang="pl-PL" sz="2400" b="1" dirty="0" smtClean="0"/>
              <a:t>   DĄŻENIE DO DWUJĘZYCZNOŚCI (TABLICE DO  </a:t>
            </a:r>
          </a:p>
          <a:p>
            <a:r>
              <a:rPr lang="pl-PL" sz="2400" b="1" dirty="0" smtClean="0"/>
              <a:t>    TŁUMACZEŃ, DWUJĘZYCZNE PLAKATY, BROSZURY, PROGRAMY)</a:t>
            </a:r>
          </a:p>
          <a:p>
            <a:r>
              <a:rPr lang="pl-PL" sz="2400" b="1" dirty="0" smtClean="0"/>
              <a:t>-   STRONA INTERNETOWA SIECI: </a:t>
            </a:r>
            <a:r>
              <a:rPr lang="pl-PL" sz="2400" b="1" dirty="0" err="1" smtClean="0"/>
              <a:t>www.viateatri.eu</a:t>
            </a:r>
            <a:endParaRPr lang="pl-PL" sz="2400" b="1" dirty="0" smtClean="0"/>
          </a:p>
          <a:p>
            <a:endParaRPr lang="pl-PL" sz="2400" b="1" dirty="0" smtClean="0"/>
          </a:p>
          <a:p>
            <a:pPr>
              <a:buFontTx/>
              <a:buChar char="-"/>
            </a:pPr>
            <a:endParaRPr lang="pl-PL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5" y="3693047"/>
            <a:ext cx="4464496" cy="266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467544" y="6309320"/>
            <a:ext cx="626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FOTO: WYSTĘP GOŚCINNY THEATER VORPOMMERN W SCHWEDT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7504" y="40466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SIEĆ TEATRALNA W PRAKTYCE</a:t>
            </a:r>
            <a:endParaRPr lang="pl-PL" sz="32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99592" y="1124744"/>
            <a:ext cx="71349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/>
              <a:t>POLSKO-NIEMIECKIE DNI TEATRU</a:t>
            </a:r>
          </a:p>
          <a:p>
            <a:r>
              <a:rPr lang="pl-PL" sz="2000" b="1" dirty="0" smtClean="0"/>
              <a:t>	</a:t>
            </a:r>
          </a:p>
          <a:p>
            <a:r>
              <a:rPr lang="pl-PL" sz="2000" b="1" dirty="0" smtClean="0"/>
              <a:t>	FESTIWAL AKTUALNYCH INSCENIZACJI PARTNERÓW SIECI</a:t>
            </a:r>
          </a:p>
          <a:p>
            <a:r>
              <a:rPr lang="pl-PL" sz="2000" b="1" dirty="0" smtClean="0"/>
              <a:t>	CO ROKU NAPRZEMIENNIE U KAŻDEGO Z PARTNERÓW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976" y="2708920"/>
            <a:ext cx="7423860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683568" y="6165304"/>
            <a:ext cx="417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PLAKAT POLSKO-NIEMIECKICH DNI TEATRU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764704"/>
            <a:ext cx="75608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SIEĆ TEATRALNA W PRAKTYCE</a:t>
            </a:r>
          </a:p>
          <a:p>
            <a:pPr algn="ctr"/>
            <a:endParaRPr lang="pl-PL" sz="2200" b="1" dirty="0" smtClean="0"/>
          </a:p>
          <a:p>
            <a:r>
              <a:rPr lang="pl-PL" sz="2200" b="1" dirty="0" smtClean="0"/>
              <a:t>WARSZTATY DLA TECHNIKÓW, WARSZTATY MARKETINGOWE, SPOTKANIA ROBOCZE DYREKTORÓW TEATRÓW</a:t>
            </a:r>
            <a:endParaRPr lang="pl-PL" sz="2200" b="1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4822408" cy="361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611560" y="6237312"/>
            <a:ext cx="570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FOTO: WARSZTATY MARKETINGOWE W OPERZE NA ZAMKU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620688"/>
            <a:ext cx="770485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SIEĆ TEATRALNA W PRAKTYCE</a:t>
            </a:r>
          </a:p>
          <a:p>
            <a:pPr algn="ctr"/>
            <a:endParaRPr lang="pl-PL" sz="3200" b="1" dirty="0" smtClean="0"/>
          </a:p>
          <a:p>
            <a:r>
              <a:rPr lang="pl-PL" sz="2200" b="1" dirty="0" smtClean="0"/>
              <a:t>POLSCY I NIEMIECCY AKTORZY WSPÓLNIE NA SCENIE</a:t>
            </a:r>
            <a:endParaRPr lang="pl-PL" sz="22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5115371" cy="383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755576" y="6093296"/>
            <a:ext cx="354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FOTO: MUSICAL „DYL SOWIZDRZAŁ”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692696"/>
            <a:ext cx="73448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SIEĆ TEATRALNA W PRAKTYCE</a:t>
            </a:r>
          </a:p>
          <a:p>
            <a:pPr algn="ctr"/>
            <a:endParaRPr lang="pl-PL" sz="2200" b="1" dirty="0" smtClean="0"/>
          </a:p>
          <a:p>
            <a:r>
              <a:rPr lang="pl-PL" sz="2200" b="1" dirty="0" smtClean="0"/>
              <a:t>TŁUMACZENIA DIALOGÓW NA TABLICY ELEKTRONICZNEJ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5760639" cy="382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755576" y="6165304"/>
            <a:ext cx="777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FOTO: DWUJĘZYCZNA INSCENIZACJA „NORYMBERGI” W. TOMCZYKA W SCHWEDT 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270</Words>
  <Application>Microsoft Office PowerPoint</Application>
  <PresentationFormat>Pokaz na ekranie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komp</dc:creator>
  <cp:lastModifiedBy>Aneta Ciesielska</cp:lastModifiedBy>
  <cp:revision>12</cp:revision>
  <dcterms:created xsi:type="dcterms:W3CDTF">2021-02-23T15:33:48Z</dcterms:created>
  <dcterms:modified xsi:type="dcterms:W3CDTF">2021-02-25T09:14:03Z</dcterms:modified>
</cp:coreProperties>
</file>