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346" r:id="rId2"/>
  </p:sldMasterIdLst>
  <p:notesMasterIdLst>
    <p:notesMasterId r:id="rId264"/>
  </p:notesMasterIdLst>
  <p:handoutMasterIdLst>
    <p:handoutMasterId r:id="rId265"/>
  </p:handoutMasterIdLst>
  <p:sldIdLst>
    <p:sldId id="5467" r:id="rId3"/>
    <p:sldId id="5483" r:id="rId4"/>
    <p:sldId id="5496" r:id="rId5"/>
    <p:sldId id="5605" r:id="rId6"/>
    <p:sldId id="5475" r:id="rId7"/>
    <p:sldId id="5489" r:id="rId8"/>
    <p:sldId id="5491" r:id="rId9"/>
    <p:sldId id="5490" r:id="rId10"/>
    <p:sldId id="5484" r:id="rId11"/>
    <p:sldId id="5485" r:id="rId12"/>
    <p:sldId id="5492" r:id="rId13"/>
    <p:sldId id="5493" r:id="rId14"/>
    <p:sldId id="5430" r:id="rId15"/>
    <p:sldId id="5054" r:id="rId16"/>
    <p:sldId id="5494" r:id="rId17"/>
    <p:sldId id="5495" r:id="rId18"/>
    <p:sldId id="5472" r:id="rId19"/>
    <p:sldId id="5474" r:id="rId20"/>
    <p:sldId id="5470" r:id="rId21"/>
    <p:sldId id="5498" r:id="rId22"/>
    <p:sldId id="5500" r:id="rId23"/>
    <p:sldId id="5463" r:id="rId24"/>
    <p:sldId id="5464" r:id="rId25"/>
    <p:sldId id="5499" r:id="rId26"/>
    <p:sldId id="5153" r:id="rId27"/>
    <p:sldId id="5358" r:id="rId28"/>
    <p:sldId id="5432" r:id="rId29"/>
    <p:sldId id="5033" r:id="rId30"/>
    <p:sldId id="5433" r:id="rId31"/>
    <p:sldId id="5434" r:id="rId32"/>
    <p:sldId id="5437" r:id="rId33"/>
    <p:sldId id="5443" r:id="rId34"/>
    <p:sldId id="5439" r:id="rId35"/>
    <p:sldId id="5441" r:id="rId36"/>
    <p:sldId id="5444" r:id="rId37"/>
    <p:sldId id="5445" r:id="rId38"/>
    <p:sldId id="5440" r:id="rId39"/>
    <p:sldId id="5436" r:id="rId40"/>
    <p:sldId id="5450" r:id="rId41"/>
    <p:sldId id="5476" r:id="rId42"/>
    <p:sldId id="5452" r:id="rId43"/>
    <p:sldId id="5477" r:id="rId44"/>
    <p:sldId id="5407" r:id="rId45"/>
    <p:sldId id="5242" r:id="rId46"/>
    <p:sldId id="5409" r:id="rId47"/>
    <p:sldId id="5465" r:id="rId48"/>
    <p:sldId id="5458" r:id="rId49"/>
    <p:sldId id="5480" r:id="rId50"/>
    <p:sldId id="5481" r:id="rId51"/>
    <p:sldId id="5455" r:id="rId52"/>
    <p:sldId id="5459" r:id="rId53"/>
    <p:sldId id="5478" r:id="rId54"/>
    <p:sldId id="5365" r:id="rId55"/>
    <p:sldId id="5254" r:id="rId56"/>
    <p:sldId id="5501" r:id="rId57"/>
    <p:sldId id="5255" r:id="rId58"/>
    <p:sldId id="5482" r:id="rId59"/>
    <p:sldId id="5340" r:id="rId60"/>
    <p:sldId id="5256" r:id="rId61"/>
    <p:sldId id="4099" r:id="rId62"/>
    <p:sldId id="5173" r:id="rId63"/>
    <p:sldId id="5097" r:id="rId64"/>
    <p:sldId id="5502" r:id="rId65"/>
    <p:sldId id="5258" r:id="rId66"/>
    <p:sldId id="5259" r:id="rId67"/>
    <p:sldId id="5504" r:id="rId68"/>
    <p:sldId id="5503" r:id="rId69"/>
    <p:sldId id="5505" r:id="rId70"/>
    <p:sldId id="5506" r:id="rId71"/>
    <p:sldId id="5507" r:id="rId72"/>
    <p:sldId id="5171" r:id="rId73"/>
    <p:sldId id="5099" r:id="rId74"/>
    <p:sldId id="5411" r:id="rId75"/>
    <p:sldId id="5508" r:id="rId76"/>
    <p:sldId id="5509" r:id="rId77"/>
    <p:sldId id="4255" r:id="rId78"/>
    <p:sldId id="3974" r:id="rId79"/>
    <p:sldId id="5512" r:id="rId80"/>
    <p:sldId id="5366" r:id="rId81"/>
    <p:sldId id="5367" r:id="rId82"/>
    <p:sldId id="5061" r:id="rId83"/>
    <p:sldId id="5510" r:id="rId84"/>
    <p:sldId id="5369" r:id="rId85"/>
    <p:sldId id="5511" r:id="rId86"/>
    <p:sldId id="5513" r:id="rId87"/>
    <p:sldId id="5207" r:id="rId88"/>
    <p:sldId id="5514" r:id="rId89"/>
    <p:sldId id="5515" r:id="rId90"/>
    <p:sldId id="4054" r:id="rId91"/>
    <p:sldId id="5101" r:id="rId92"/>
    <p:sldId id="5428" r:id="rId93"/>
    <p:sldId id="5516" r:id="rId94"/>
    <p:sldId id="5517" r:id="rId95"/>
    <p:sldId id="5524" r:id="rId96"/>
    <p:sldId id="5518" r:id="rId97"/>
    <p:sldId id="5519" r:id="rId98"/>
    <p:sldId id="5522" r:id="rId99"/>
    <p:sldId id="5523" r:id="rId100"/>
    <p:sldId id="5525" r:id="rId101"/>
    <p:sldId id="5520" r:id="rId102"/>
    <p:sldId id="5399" r:id="rId103"/>
    <p:sldId id="5521" r:id="rId104"/>
    <p:sldId id="4041" r:id="rId105"/>
    <p:sldId id="5371" r:id="rId106"/>
    <p:sldId id="5372" r:id="rId107"/>
    <p:sldId id="5373" r:id="rId108"/>
    <p:sldId id="5169" r:id="rId109"/>
    <p:sldId id="5526" r:id="rId110"/>
    <p:sldId id="5221" r:id="rId111"/>
    <p:sldId id="5527" r:id="rId112"/>
    <p:sldId id="5528" r:id="rId113"/>
    <p:sldId id="5220" r:id="rId114"/>
    <p:sldId id="5530" r:id="rId115"/>
    <p:sldId id="5070" r:id="rId116"/>
    <p:sldId id="5529" r:id="rId117"/>
    <p:sldId id="5531" r:id="rId118"/>
    <p:sldId id="5375" r:id="rId119"/>
    <p:sldId id="5376" r:id="rId120"/>
    <p:sldId id="5377" r:id="rId121"/>
    <p:sldId id="5404" r:id="rId122"/>
    <p:sldId id="5532" r:id="rId123"/>
    <p:sldId id="5533" r:id="rId124"/>
    <p:sldId id="5378" r:id="rId125"/>
    <p:sldId id="5379" r:id="rId126"/>
    <p:sldId id="5380" r:id="rId127"/>
    <p:sldId id="5534" r:id="rId128"/>
    <p:sldId id="5381" r:id="rId129"/>
    <p:sldId id="5382" r:id="rId130"/>
    <p:sldId id="5405" r:id="rId131"/>
    <p:sldId id="5535" r:id="rId132"/>
    <p:sldId id="5536" r:id="rId133"/>
    <p:sldId id="5537" r:id="rId134"/>
    <p:sldId id="5174" r:id="rId135"/>
    <p:sldId id="5383" r:id="rId136"/>
    <p:sldId id="5384" r:id="rId137"/>
    <p:sldId id="5538" r:id="rId138"/>
    <p:sldId id="5566" r:id="rId139"/>
    <p:sldId id="5539" r:id="rId140"/>
    <p:sldId id="5567" r:id="rId141"/>
    <p:sldId id="5568" r:id="rId142"/>
    <p:sldId id="5569" r:id="rId143"/>
    <p:sldId id="5175" r:id="rId144"/>
    <p:sldId id="3624" r:id="rId145"/>
    <p:sldId id="3625" r:id="rId146"/>
    <p:sldId id="5540" r:id="rId147"/>
    <p:sldId id="5541" r:id="rId148"/>
    <p:sldId id="5386" r:id="rId149"/>
    <p:sldId id="4059" r:id="rId150"/>
    <p:sldId id="5091" r:id="rId151"/>
    <p:sldId id="4060" r:id="rId152"/>
    <p:sldId id="5542" r:id="rId153"/>
    <p:sldId id="5299" r:id="rId154"/>
    <p:sldId id="5282" r:id="rId155"/>
    <p:sldId id="5389" r:id="rId156"/>
    <p:sldId id="5387" r:id="rId157"/>
    <p:sldId id="5544" r:id="rId158"/>
    <p:sldId id="5543" r:id="rId159"/>
    <p:sldId id="5388" r:id="rId160"/>
    <p:sldId id="5545" r:id="rId161"/>
    <p:sldId id="5546" r:id="rId162"/>
    <p:sldId id="5300" r:id="rId163"/>
    <p:sldId id="5298" r:id="rId164"/>
    <p:sldId id="5547" r:id="rId165"/>
    <p:sldId id="5548" r:id="rId166"/>
    <p:sldId id="5549" r:id="rId167"/>
    <p:sldId id="5550" r:id="rId168"/>
    <p:sldId id="5551" r:id="rId169"/>
    <p:sldId id="5552" r:id="rId170"/>
    <p:sldId id="5553" r:id="rId171"/>
    <p:sldId id="5110" r:id="rId172"/>
    <p:sldId id="5557" r:id="rId173"/>
    <p:sldId id="5558" r:id="rId174"/>
    <p:sldId id="5556" r:id="rId175"/>
    <p:sldId id="5559" r:id="rId176"/>
    <p:sldId id="5560" r:id="rId177"/>
    <p:sldId id="5561" r:id="rId178"/>
    <p:sldId id="5562" r:id="rId179"/>
    <p:sldId id="5301" r:id="rId180"/>
    <p:sldId id="5565" r:id="rId181"/>
    <p:sldId id="5570" r:id="rId182"/>
    <p:sldId id="5571" r:id="rId183"/>
    <p:sldId id="3738" r:id="rId184"/>
    <p:sldId id="5572" r:id="rId185"/>
    <p:sldId id="5573" r:id="rId186"/>
    <p:sldId id="5574" r:id="rId187"/>
    <p:sldId id="5575" r:id="rId188"/>
    <p:sldId id="5583" r:id="rId189"/>
    <p:sldId id="5555" r:id="rId190"/>
    <p:sldId id="5554" r:id="rId191"/>
    <p:sldId id="5576" r:id="rId192"/>
    <p:sldId id="5580" r:id="rId193"/>
    <p:sldId id="5577" r:id="rId194"/>
    <p:sldId id="5578" r:id="rId195"/>
    <p:sldId id="5579" r:id="rId196"/>
    <p:sldId id="5582" r:id="rId197"/>
    <p:sldId id="5302" r:id="rId198"/>
    <p:sldId id="5306" r:id="rId199"/>
    <p:sldId id="5412" r:id="rId200"/>
    <p:sldId id="5584" r:id="rId201"/>
    <p:sldId id="5414" r:id="rId202"/>
    <p:sldId id="5415" r:id="rId203"/>
    <p:sldId id="5420" r:id="rId204"/>
    <p:sldId id="5427" r:id="rId205"/>
    <p:sldId id="5426" r:id="rId206"/>
    <p:sldId id="5585" r:id="rId207"/>
    <p:sldId id="5586" r:id="rId208"/>
    <p:sldId id="5119" r:id="rId209"/>
    <p:sldId id="5587" r:id="rId210"/>
    <p:sldId id="5116" r:id="rId211"/>
    <p:sldId id="5122" r:id="rId212"/>
    <p:sldId id="5588" r:id="rId213"/>
    <p:sldId id="5125" r:id="rId214"/>
    <p:sldId id="5589" r:id="rId215"/>
    <p:sldId id="5590" r:id="rId216"/>
    <p:sldId id="5591" r:id="rId217"/>
    <p:sldId id="5592" r:id="rId218"/>
    <p:sldId id="5593" r:id="rId219"/>
    <p:sldId id="3832" r:id="rId220"/>
    <p:sldId id="3758" r:id="rId221"/>
    <p:sldId id="3759" r:id="rId222"/>
    <p:sldId id="5309" r:id="rId223"/>
    <p:sldId id="5594" r:id="rId224"/>
    <p:sldId id="4140" r:id="rId225"/>
    <p:sldId id="5184" r:id="rId226"/>
    <p:sldId id="5595" r:id="rId227"/>
    <p:sldId id="5261" r:id="rId228"/>
    <p:sldId id="5311" r:id="rId229"/>
    <p:sldId id="5390" r:id="rId230"/>
    <p:sldId id="5313" r:id="rId231"/>
    <p:sldId id="5314" r:id="rId232"/>
    <p:sldId id="5133" r:id="rId233"/>
    <p:sldId id="5316" r:id="rId234"/>
    <p:sldId id="5317" r:id="rId235"/>
    <p:sldId id="5318" r:id="rId236"/>
    <p:sldId id="5320" r:id="rId237"/>
    <p:sldId id="5321" r:id="rId238"/>
    <p:sldId id="5325" r:id="rId239"/>
    <p:sldId id="5326" r:id="rId240"/>
    <p:sldId id="5327" r:id="rId241"/>
    <p:sldId id="5329" r:id="rId242"/>
    <p:sldId id="5330" r:id="rId243"/>
    <p:sldId id="5185" r:id="rId244"/>
    <p:sldId id="5363" r:id="rId245"/>
    <p:sldId id="5364" r:id="rId246"/>
    <p:sldId id="5393" r:id="rId247"/>
    <p:sldId id="4281" r:id="rId248"/>
    <p:sldId id="4172" r:id="rId249"/>
    <p:sldId id="4173" r:id="rId250"/>
    <p:sldId id="5392" r:id="rId251"/>
    <p:sldId id="5136" r:id="rId252"/>
    <p:sldId id="4000" r:id="rId253"/>
    <p:sldId id="5596" r:id="rId254"/>
    <p:sldId id="5597" r:id="rId255"/>
    <p:sldId id="5598" r:id="rId256"/>
    <p:sldId id="5599" r:id="rId257"/>
    <p:sldId id="5600" r:id="rId258"/>
    <p:sldId id="5601" r:id="rId259"/>
    <p:sldId id="5602" r:id="rId260"/>
    <p:sldId id="5603" r:id="rId261"/>
    <p:sldId id="5604" r:id="rId262"/>
    <p:sldId id="5331" r:id="rId263"/>
  </p:sldIdLst>
  <p:sldSz cx="18288000" cy="10287000"/>
  <p:notesSz cx="10234613" cy="7104063"/>
  <p:defaultTextStyle>
    <a:defPPr>
      <a:defRPr lang="en-US"/>
    </a:defPPr>
    <a:lvl1pPr algn="l" defTabSz="1371600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85800" indent="-228600" algn="l" defTabSz="1371600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371600" indent="-457200" algn="l" defTabSz="1371600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2057400" indent="-685800" algn="l" defTabSz="1371600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743200" indent="-914400" algn="l" defTabSz="1371600" rtl="0" eaLnBrk="0" fontAlgn="base" hangingPunct="0">
      <a:spcBef>
        <a:spcPct val="0"/>
      </a:spcBef>
      <a:spcAft>
        <a:spcPct val="0"/>
      </a:spcAft>
      <a:defRPr sz="27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7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7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7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7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F053D87F-9701-4EC2-A5F7-7B1847622D15}">
          <p14:sldIdLst>
            <p14:sldId id="5467"/>
            <p14:sldId id="5483"/>
            <p14:sldId id="5496"/>
            <p14:sldId id="5605"/>
            <p14:sldId id="5475"/>
            <p14:sldId id="5489"/>
            <p14:sldId id="5491"/>
            <p14:sldId id="5490"/>
            <p14:sldId id="5484"/>
            <p14:sldId id="5485"/>
            <p14:sldId id="5492"/>
            <p14:sldId id="5493"/>
            <p14:sldId id="5430"/>
            <p14:sldId id="5054"/>
            <p14:sldId id="5494"/>
            <p14:sldId id="5495"/>
            <p14:sldId id="5472"/>
            <p14:sldId id="5474"/>
            <p14:sldId id="5470"/>
            <p14:sldId id="5498"/>
            <p14:sldId id="5500"/>
            <p14:sldId id="5463"/>
            <p14:sldId id="5464"/>
            <p14:sldId id="5499"/>
            <p14:sldId id="5153"/>
            <p14:sldId id="5358"/>
            <p14:sldId id="5432"/>
            <p14:sldId id="5033"/>
            <p14:sldId id="5433"/>
            <p14:sldId id="5434"/>
            <p14:sldId id="5437"/>
            <p14:sldId id="5443"/>
            <p14:sldId id="5439"/>
            <p14:sldId id="5441"/>
            <p14:sldId id="5444"/>
            <p14:sldId id="5445"/>
            <p14:sldId id="5440"/>
            <p14:sldId id="5436"/>
            <p14:sldId id="5450"/>
            <p14:sldId id="5476"/>
            <p14:sldId id="5452"/>
            <p14:sldId id="5477"/>
            <p14:sldId id="5407"/>
            <p14:sldId id="5242"/>
            <p14:sldId id="5409"/>
            <p14:sldId id="5465"/>
            <p14:sldId id="5458"/>
            <p14:sldId id="5480"/>
            <p14:sldId id="5481"/>
            <p14:sldId id="5455"/>
            <p14:sldId id="5459"/>
            <p14:sldId id="5478"/>
            <p14:sldId id="5365"/>
            <p14:sldId id="5254"/>
            <p14:sldId id="5501"/>
            <p14:sldId id="5255"/>
            <p14:sldId id="5482"/>
            <p14:sldId id="5340"/>
            <p14:sldId id="5256"/>
            <p14:sldId id="4099"/>
            <p14:sldId id="5173"/>
            <p14:sldId id="5097"/>
            <p14:sldId id="5502"/>
            <p14:sldId id="5258"/>
            <p14:sldId id="5259"/>
            <p14:sldId id="5504"/>
            <p14:sldId id="5503"/>
            <p14:sldId id="5505"/>
            <p14:sldId id="5506"/>
            <p14:sldId id="5507"/>
            <p14:sldId id="5171"/>
            <p14:sldId id="5099"/>
            <p14:sldId id="5411"/>
            <p14:sldId id="5508"/>
            <p14:sldId id="5509"/>
            <p14:sldId id="4255"/>
            <p14:sldId id="3974"/>
            <p14:sldId id="5512"/>
            <p14:sldId id="5366"/>
            <p14:sldId id="5367"/>
            <p14:sldId id="5061"/>
            <p14:sldId id="5510"/>
            <p14:sldId id="5369"/>
            <p14:sldId id="5511"/>
            <p14:sldId id="5513"/>
            <p14:sldId id="5207"/>
            <p14:sldId id="5514"/>
            <p14:sldId id="5515"/>
            <p14:sldId id="4054"/>
            <p14:sldId id="5101"/>
            <p14:sldId id="5428"/>
            <p14:sldId id="5516"/>
            <p14:sldId id="5517"/>
            <p14:sldId id="5524"/>
            <p14:sldId id="5518"/>
            <p14:sldId id="5519"/>
            <p14:sldId id="5522"/>
            <p14:sldId id="5523"/>
            <p14:sldId id="5525"/>
            <p14:sldId id="5520"/>
            <p14:sldId id="5399"/>
            <p14:sldId id="5521"/>
            <p14:sldId id="4041"/>
            <p14:sldId id="5371"/>
            <p14:sldId id="5372"/>
            <p14:sldId id="5373"/>
            <p14:sldId id="5169"/>
            <p14:sldId id="5526"/>
            <p14:sldId id="5221"/>
            <p14:sldId id="5527"/>
            <p14:sldId id="5528"/>
            <p14:sldId id="5220"/>
            <p14:sldId id="5530"/>
            <p14:sldId id="5070"/>
            <p14:sldId id="5529"/>
            <p14:sldId id="5531"/>
            <p14:sldId id="5375"/>
            <p14:sldId id="5376"/>
            <p14:sldId id="5377"/>
            <p14:sldId id="5404"/>
            <p14:sldId id="5532"/>
            <p14:sldId id="5533"/>
            <p14:sldId id="5378"/>
            <p14:sldId id="5379"/>
            <p14:sldId id="5380"/>
            <p14:sldId id="5534"/>
            <p14:sldId id="5381"/>
            <p14:sldId id="5382"/>
            <p14:sldId id="5405"/>
            <p14:sldId id="5535"/>
            <p14:sldId id="5536"/>
            <p14:sldId id="5537"/>
            <p14:sldId id="5174"/>
            <p14:sldId id="5383"/>
            <p14:sldId id="5384"/>
            <p14:sldId id="5538"/>
            <p14:sldId id="5566"/>
            <p14:sldId id="5539"/>
            <p14:sldId id="5567"/>
            <p14:sldId id="5568"/>
            <p14:sldId id="5569"/>
            <p14:sldId id="5175"/>
            <p14:sldId id="3624"/>
            <p14:sldId id="3625"/>
            <p14:sldId id="5540"/>
            <p14:sldId id="5541"/>
            <p14:sldId id="5386"/>
            <p14:sldId id="4059"/>
            <p14:sldId id="5091"/>
            <p14:sldId id="4060"/>
            <p14:sldId id="5542"/>
            <p14:sldId id="5299"/>
            <p14:sldId id="5282"/>
            <p14:sldId id="5389"/>
            <p14:sldId id="5387"/>
            <p14:sldId id="5544"/>
            <p14:sldId id="5543"/>
            <p14:sldId id="5388"/>
            <p14:sldId id="5545"/>
            <p14:sldId id="5546"/>
            <p14:sldId id="5300"/>
            <p14:sldId id="5298"/>
            <p14:sldId id="5547"/>
            <p14:sldId id="5548"/>
            <p14:sldId id="5549"/>
            <p14:sldId id="5550"/>
            <p14:sldId id="5551"/>
            <p14:sldId id="5552"/>
            <p14:sldId id="5553"/>
            <p14:sldId id="5110"/>
            <p14:sldId id="5557"/>
            <p14:sldId id="5558"/>
            <p14:sldId id="5556"/>
            <p14:sldId id="5559"/>
            <p14:sldId id="5560"/>
            <p14:sldId id="5561"/>
            <p14:sldId id="5562"/>
            <p14:sldId id="5301"/>
            <p14:sldId id="5565"/>
            <p14:sldId id="5570"/>
            <p14:sldId id="5571"/>
            <p14:sldId id="3738"/>
            <p14:sldId id="5572"/>
            <p14:sldId id="5573"/>
            <p14:sldId id="5574"/>
            <p14:sldId id="5575"/>
            <p14:sldId id="5583"/>
            <p14:sldId id="5555"/>
            <p14:sldId id="5554"/>
            <p14:sldId id="5576"/>
            <p14:sldId id="5580"/>
            <p14:sldId id="5577"/>
          </p14:sldIdLst>
        </p14:section>
        <p14:section name="Sekcja bez tytułu" id="{0E67FA47-A16C-40A4-AB68-E8FAB3397BB9}">
          <p14:sldIdLst>
            <p14:sldId id="5578"/>
            <p14:sldId id="5579"/>
            <p14:sldId id="5582"/>
            <p14:sldId id="5302"/>
            <p14:sldId id="5306"/>
            <p14:sldId id="5412"/>
            <p14:sldId id="5584"/>
            <p14:sldId id="5414"/>
            <p14:sldId id="5415"/>
            <p14:sldId id="5420"/>
            <p14:sldId id="5427"/>
            <p14:sldId id="5426"/>
            <p14:sldId id="5585"/>
            <p14:sldId id="5586"/>
            <p14:sldId id="5119"/>
            <p14:sldId id="5587"/>
            <p14:sldId id="5116"/>
            <p14:sldId id="5122"/>
            <p14:sldId id="5588"/>
            <p14:sldId id="5125"/>
            <p14:sldId id="5589"/>
            <p14:sldId id="5590"/>
            <p14:sldId id="5591"/>
            <p14:sldId id="5592"/>
            <p14:sldId id="5593"/>
            <p14:sldId id="3832"/>
            <p14:sldId id="3758"/>
            <p14:sldId id="3759"/>
            <p14:sldId id="5309"/>
            <p14:sldId id="5594"/>
            <p14:sldId id="4140"/>
            <p14:sldId id="5184"/>
            <p14:sldId id="5595"/>
            <p14:sldId id="5261"/>
            <p14:sldId id="5311"/>
            <p14:sldId id="5390"/>
            <p14:sldId id="5313"/>
            <p14:sldId id="5314"/>
            <p14:sldId id="5133"/>
            <p14:sldId id="5316"/>
            <p14:sldId id="5317"/>
            <p14:sldId id="5318"/>
            <p14:sldId id="5320"/>
            <p14:sldId id="5321"/>
            <p14:sldId id="5325"/>
            <p14:sldId id="5326"/>
            <p14:sldId id="5327"/>
            <p14:sldId id="5329"/>
            <p14:sldId id="5330"/>
            <p14:sldId id="5185"/>
            <p14:sldId id="5363"/>
            <p14:sldId id="5364"/>
            <p14:sldId id="5393"/>
            <p14:sldId id="4281"/>
            <p14:sldId id="4172"/>
            <p14:sldId id="4173"/>
            <p14:sldId id="5392"/>
            <p14:sldId id="5136"/>
            <p14:sldId id="4000"/>
            <p14:sldId id="5596"/>
            <p14:sldId id="5597"/>
            <p14:sldId id="5598"/>
            <p14:sldId id="5599"/>
            <p14:sldId id="5600"/>
            <p14:sldId id="5601"/>
            <p14:sldId id="5602"/>
            <p14:sldId id="5603"/>
            <p14:sldId id="5604"/>
            <p14:sldId id="533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904">
          <p15:clr>
            <a:srgbClr val="A4A3A4"/>
          </p15:clr>
        </p15:guide>
        <p15:guide id="2" orient="horz" pos="552">
          <p15:clr>
            <a:srgbClr val="A4A3A4"/>
          </p15:clr>
        </p15:guide>
        <p15:guide id="3" pos="10752">
          <p15:clr>
            <a:srgbClr val="A4A3A4"/>
          </p15:clr>
        </p15:guide>
        <p15:guide id="4" pos="7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505050"/>
    <a:srgbClr val="F2F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8F3FAA-1951-4BB8-8076-E60826328749}" v="1" dt="2021-05-17T08:17:23.085"/>
    <p1510:client id="{388827F2-21E9-4C71-90A8-A4675AB04A3B}" v="11" dt="2021-05-17T07:36:34.442"/>
  </p1510:revLst>
</p1510:revInfo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5" autoAdjust="0"/>
    <p:restoredTop sz="93792" autoAdjust="0"/>
  </p:normalViewPr>
  <p:slideViewPr>
    <p:cSldViewPr snapToGrid="0">
      <p:cViewPr varScale="1">
        <p:scale>
          <a:sx n="73" d="100"/>
          <a:sy n="73" d="100"/>
        </p:scale>
        <p:origin x="-702" y="-96"/>
      </p:cViewPr>
      <p:guideLst>
        <p:guide orient="horz" pos="5904"/>
        <p:guide orient="horz" pos="552"/>
        <p:guide pos="10752"/>
        <p:guide pos="792"/>
      </p:guideLst>
    </p:cSldViewPr>
  </p:slideViewPr>
  <p:outlineViewPr>
    <p:cViewPr>
      <p:scale>
        <a:sx n="33" d="100"/>
        <a:sy n="33" d="100"/>
      </p:scale>
      <p:origin x="0" y="-9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-59156"/>
    </p:cViewPr>
  </p:sorterViewPr>
  <p:notesViewPr>
    <p:cSldViewPr snapToGrid="0">
      <p:cViewPr varScale="1">
        <p:scale>
          <a:sx n="70" d="100"/>
          <a:sy n="70" d="100"/>
        </p:scale>
        <p:origin x="180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68" Type="http://schemas.openxmlformats.org/officeDocument/2006/relationships/theme" Target="theme/theme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269" Type="http://schemas.openxmlformats.org/officeDocument/2006/relationships/tableStyles" Target="tableStyles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microsoft.com/office/2016/11/relationships/changesInfo" Target="changesInfos/changesInfo1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223" Type="http://schemas.openxmlformats.org/officeDocument/2006/relationships/slide" Target="slides/slide221.xml"/><Relationship Id="rId228" Type="http://schemas.openxmlformats.org/officeDocument/2006/relationships/slide" Target="slides/slide226.xml"/><Relationship Id="rId244" Type="http://schemas.openxmlformats.org/officeDocument/2006/relationships/slide" Target="slides/slide242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65" Type="http://schemas.openxmlformats.org/officeDocument/2006/relationships/handoutMaster" Target="handoutMasters/handoutMaster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34" Type="http://schemas.openxmlformats.org/officeDocument/2006/relationships/slide" Target="slides/slide232.xml"/><Relationship Id="rId239" Type="http://schemas.openxmlformats.org/officeDocument/2006/relationships/slide" Target="slides/slide23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0" Type="http://schemas.openxmlformats.org/officeDocument/2006/relationships/slide" Target="slides/slide248.xml"/><Relationship Id="rId255" Type="http://schemas.openxmlformats.org/officeDocument/2006/relationships/slide" Target="slides/slide253.xml"/><Relationship Id="rId271" Type="http://schemas.microsoft.com/office/2015/10/relationships/revisionInfo" Target="revisionInfo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0" Type="http://schemas.openxmlformats.org/officeDocument/2006/relationships/slide" Target="slides/slide238.xml"/><Relationship Id="rId245" Type="http://schemas.openxmlformats.org/officeDocument/2006/relationships/slide" Target="slides/slide243.xml"/><Relationship Id="rId261" Type="http://schemas.openxmlformats.org/officeDocument/2006/relationships/slide" Target="slides/slide259.xml"/><Relationship Id="rId266" Type="http://schemas.openxmlformats.org/officeDocument/2006/relationships/presProps" Target="presProps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slide" Target="slides/slide249.xml"/><Relationship Id="rId256" Type="http://schemas.openxmlformats.org/officeDocument/2006/relationships/slide" Target="slides/slide254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267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262" Type="http://schemas.openxmlformats.org/officeDocument/2006/relationships/slide" Target="slides/slide260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 Nocny" userId="de47583d-b089-4f0f-8338-0f873d56fa3c" providerId="ADAL" clId="{572BFD80-DB3E-4F3F-98FC-8375BC715F93}"/>
    <pc:docChg chg="undo custSel addSld delSld modSld sldOrd">
      <pc:chgData name="Filip Nocny" userId="de47583d-b089-4f0f-8338-0f873d56fa3c" providerId="ADAL" clId="{572BFD80-DB3E-4F3F-98FC-8375BC715F93}" dt="2021-05-12T10:48:43.767" v="3354"/>
      <pc:docMkLst>
        <pc:docMk/>
      </pc:docMkLst>
      <pc:sldChg chg="addSp delSp modSp mod ord">
        <pc:chgData name="Filip Nocny" userId="de47583d-b089-4f0f-8338-0f873d56fa3c" providerId="ADAL" clId="{572BFD80-DB3E-4F3F-98FC-8375BC715F93}" dt="2021-05-12T07:57:52.812" v="254" actId="1076"/>
        <pc:sldMkLst>
          <pc:docMk/>
          <pc:sldMk cId="258032501" sldId="5033"/>
        </pc:sldMkLst>
        <pc:spChg chg="mod ord">
          <ac:chgData name="Filip Nocny" userId="de47583d-b089-4f0f-8338-0f873d56fa3c" providerId="ADAL" clId="{572BFD80-DB3E-4F3F-98FC-8375BC715F93}" dt="2021-05-12T07:57:52.812" v="254" actId="1076"/>
          <ac:spMkLst>
            <pc:docMk/>
            <pc:sldMk cId="258032501" sldId="5033"/>
            <ac:spMk id="2" creationId="{3E14EAAF-E869-4E09-BFB1-6E4CD1F2229E}"/>
          </ac:spMkLst>
        </pc:spChg>
        <pc:spChg chg="mod">
          <ac:chgData name="Filip Nocny" userId="de47583d-b089-4f0f-8338-0f873d56fa3c" providerId="ADAL" clId="{572BFD80-DB3E-4F3F-98FC-8375BC715F93}" dt="2021-05-12T07:57:44.635" v="250" actId="1076"/>
          <ac:spMkLst>
            <pc:docMk/>
            <pc:sldMk cId="258032501" sldId="5033"/>
            <ac:spMk id="7" creationId="{DA28C7E9-62A1-43AC-9A03-5AB069F67572}"/>
          </ac:spMkLst>
        </pc:spChg>
        <pc:spChg chg="add del">
          <ac:chgData name="Filip Nocny" userId="de47583d-b089-4f0f-8338-0f873d56fa3c" providerId="ADAL" clId="{572BFD80-DB3E-4F3F-98FC-8375BC715F93}" dt="2021-05-12T07:48:23.796" v="73" actId="26606"/>
          <ac:spMkLst>
            <pc:docMk/>
            <pc:sldMk cId="258032501" sldId="5033"/>
            <ac:spMk id="81" creationId="{B670DBD5-770C-4383-9F54-5B86E86BD5BB}"/>
          </ac:spMkLst>
        </pc:spChg>
        <pc:spChg chg="add del">
          <ac:chgData name="Filip Nocny" userId="de47583d-b089-4f0f-8338-0f873d56fa3c" providerId="ADAL" clId="{572BFD80-DB3E-4F3F-98FC-8375BC715F93}" dt="2021-05-12T07:48:22.133" v="70" actId="26606"/>
          <ac:spMkLst>
            <pc:docMk/>
            <pc:sldMk cId="258032501" sldId="5033"/>
            <ac:spMk id="86" creationId="{8FC9BE17-9A7B-462D-AE50-3D8777387304}"/>
          </ac:spMkLst>
        </pc:spChg>
        <pc:spChg chg="add del">
          <ac:chgData name="Filip Nocny" userId="de47583d-b089-4f0f-8338-0f873d56fa3c" providerId="ADAL" clId="{572BFD80-DB3E-4F3F-98FC-8375BC715F93}" dt="2021-05-12T07:48:22.133" v="70" actId="26606"/>
          <ac:spMkLst>
            <pc:docMk/>
            <pc:sldMk cId="258032501" sldId="5033"/>
            <ac:spMk id="88" creationId="{3EBE8569-6AEC-4B8C-8D53-2DE337CDBA65}"/>
          </ac:spMkLst>
        </pc:spChg>
        <pc:spChg chg="add del">
          <ac:chgData name="Filip Nocny" userId="de47583d-b089-4f0f-8338-0f873d56fa3c" providerId="ADAL" clId="{572BFD80-DB3E-4F3F-98FC-8375BC715F93}" dt="2021-05-12T07:48:22.133" v="70" actId="26606"/>
          <ac:spMkLst>
            <pc:docMk/>
            <pc:sldMk cId="258032501" sldId="5033"/>
            <ac:spMk id="90" creationId="{55D4142C-5077-457F-A6AD-3FECFDB39685}"/>
          </ac:spMkLst>
        </pc:spChg>
        <pc:spChg chg="add del">
          <ac:chgData name="Filip Nocny" userId="de47583d-b089-4f0f-8338-0f873d56fa3c" providerId="ADAL" clId="{572BFD80-DB3E-4F3F-98FC-8375BC715F93}" dt="2021-05-12T07:48:22.133" v="70" actId="26606"/>
          <ac:spMkLst>
            <pc:docMk/>
            <pc:sldMk cId="258032501" sldId="5033"/>
            <ac:spMk id="92" creationId="{7A5F0580-5EE9-419F-96EE-B6529EF6E7D0}"/>
          </ac:spMkLst>
        </pc:spChg>
        <pc:spChg chg="add del">
          <ac:chgData name="Filip Nocny" userId="de47583d-b089-4f0f-8338-0f873d56fa3c" providerId="ADAL" clId="{572BFD80-DB3E-4F3F-98FC-8375BC715F93}" dt="2021-05-12T07:55:20.273" v="200" actId="26606"/>
          <ac:spMkLst>
            <pc:docMk/>
            <pc:sldMk cId="258032501" sldId="5033"/>
            <ac:spMk id="101" creationId="{94E4D846-3AFC-4F86-8C35-24B0542A269D}"/>
          </ac:spMkLst>
        </pc:spChg>
        <pc:spChg chg="add del">
          <ac:chgData name="Filip Nocny" userId="de47583d-b089-4f0f-8338-0f873d56fa3c" providerId="ADAL" clId="{572BFD80-DB3E-4F3F-98FC-8375BC715F93}" dt="2021-05-12T07:55:20.273" v="200" actId="26606"/>
          <ac:spMkLst>
            <pc:docMk/>
            <pc:sldMk cId="258032501" sldId="5033"/>
            <ac:spMk id="103" creationId="{284781B9-12CB-45C3-907A-9ED93FF72C65}"/>
          </ac:spMkLst>
        </pc:spChg>
        <pc:spChg chg="add del">
          <ac:chgData name="Filip Nocny" userId="de47583d-b089-4f0f-8338-0f873d56fa3c" providerId="ADAL" clId="{572BFD80-DB3E-4F3F-98FC-8375BC715F93}" dt="2021-05-12T07:55:20.273" v="200" actId="26606"/>
          <ac:spMkLst>
            <pc:docMk/>
            <pc:sldMk cId="258032501" sldId="5033"/>
            <ac:spMk id="105" creationId="{55D4142C-5077-457F-A6AD-3FECFDB39685}"/>
          </ac:spMkLst>
        </pc:spChg>
        <pc:spChg chg="add del">
          <ac:chgData name="Filip Nocny" userId="de47583d-b089-4f0f-8338-0f873d56fa3c" providerId="ADAL" clId="{572BFD80-DB3E-4F3F-98FC-8375BC715F93}" dt="2021-05-12T07:55:20.273" v="200" actId="26606"/>
          <ac:spMkLst>
            <pc:docMk/>
            <pc:sldMk cId="258032501" sldId="5033"/>
            <ac:spMk id="107" creationId="{7A5F0580-5EE9-419F-96EE-B6529EF6E7D0}"/>
          </ac:spMkLst>
        </pc:spChg>
        <pc:spChg chg="add">
          <ac:chgData name="Filip Nocny" userId="de47583d-b089-4f0f-8338-0f873d56fa3c" providerId="ADAL" clId="{572BFD80-DB3E-4F3F-98FC-8375BC715F93}" dt="2021-05-12T07:55:20.273" v="200" actId="26606"/>
          <ac:spMkLst>
            <pc:docMk/>
            <pc:sldMk cId="258032501" sldId="5033"/>
            <ac:spMk id="112" creationId="{D009D6D5-DAC2-4A8B-A17A-E206B9012D09}"/>
          </ac:spMkLst>
        </pc:spChg>
        <pc:picChg chg="mod ord">
          <ac:chgData name="Filip Nocny" userId="de47583d-b089-4f0f-8338-0f873d56fa3c" providerId="ADAL" clId="{572BFD80-DB3E-4F3F-98FC-8375BC715F93}" dt="2021-05-12T07:55:20.273" v="200" actId="26606"/>
          <ac:picMkLst>
            <pc:docMk/>
            <pc:sldMk cId="258032501" sldId="5033"/>
            <ac:picMk id="6" creationId="{71F1C6E3-226A-40AA-86B4-033A33C3A7F5}"/>
          </ac:picMkLst>
        </pc:picChg>
        <pc:picChg chg="add del">
          <ac:chgData name="Filip Nocny" userId="de47583d-b089-4f0f-8338-0f873d56fa3c" providerId="ADAL" clId="{572BFD80-DB3E-4F3F-98FC-8375BC715F93}" dt="2021-05-12T07:55:13.173" v="198" actId="26606"/>
          <ac:picMkLst>
            <pc:docMk/>
            <pc:sldMk cId="258032501" sldId="5033"/>
            <ac:picMk id="96" creationId="{54DDEBDD-D8BD-41A6-8A0D-B00E3768B0F9}"/>
          </ac:picMkLst>
        </pc:picChg>
        <pc:cxnChg chg="add del">
          <ac:chgData name="Filip Nocny" userId="de47583d-b089-4f0f-8338-0f873d56fa3c" providerId="ADAL" clId="{572BFD80-DB3E-4F3F-98FC-8375BC715F93}" dt="2021-05-12T07:48:23.768" v="72" actId="26606"/>
          <ac:cxnSpMkLst>
            <pc:docMk/>
            <pc:sldMk cId="258032501" sldId="5033"/>
            <ac:cxnSpMk id="94" creationId="{A7F400EE-A8A5-48AF-B4D6-291B52C6F0B0}"/>
          </ac:cxnSpMkLst>
        </pc:cxnChg>
      </pc:sldChg>
      <pc:sldChg chg="del">
        <pc:chgData name="Filip Nocny" userId="de47583d-b089-4f0f-8338-0f873d56fa3c" providerId="ADAL" clId="{572BFD80-DB3E-4F3F-98FC-8375BC715F93}" dt="2021-05-12T10:02:58.403" v="2155" actId="47"/>
        <pc:sldMkLst>
          <pc:docMk/>
          <pc:sldMk cId="3651314175" sldId="5049"/>
        </pc:sldMkLst>
      </pc:sldChg>
      <pc:sldChg chg="addSp delSp modSp mod">
        <pc:chgData name="Filip Nocny" userId="de47583d-b089-4f0f-8338-0f873d56fa3c" providerId="ADAL" clId="{572BFD80-DB3E-4F3F-98FC-8375BC715F93}" dt="2021-05-12T09:22:04.869" v="1616" actId="1076"/>
        <pc:sldMkLst>
          <pc:docMk/>
          <pc:sldMk cId="3379062840" sldId="5054"/>
        </pc:sldMkLst>
        <pc:picChg chg="add mod">
          <ac:chgData name="Filip Nocny" userId="de47583d-b089-4f0f-8338-0f873d56fa3c" providerId="ADAL" clId="{572BFD80-DB3E-4F3F-98FC-8375BC715F93}" dt="2021-05-12T09:22:04.869" v="1616" actId="1076"/>
          <ac:picMkLst>
            <pc:docMk/>
            <pc:sldMk cId="3379062840" sldId="5054"/>
            <ac:picMk id="3" creationId="{61234D4D-5F6B-4E06-80A1-11522301C293}"/>
          </ac:picMkLst>
        </pc:picChg>
        <pc:picChg chg="del">
          <ac:chgData name="Filip Nocny" userId="de47583d-b089-4f0f-8338-0f873d56fa3c" providerId="ADAL" clId="{572BFD80-DB3E-4F3F-98FC-8375BC715F93}" dt="2021-05-12T09:21:08.325" v="1613" actId="478"/>
          <ac:picMkLst>
            <pc:docMk/>
            <pc:sldMk cId="3379062840" sldId="5054"/>
            <ac:picMk id="4" creationId="{45A00B8D-5F7F-461F-BC8C-E293E88B606D}"/>
          </ac:picMkLst>
        </pc:picChg>
      </pc:sldChg>
      <pc:sldChg chg="addSp delSp modSp mod ord addAnim setClrOvrMap">
        <pc:chgData name="Filip Nocny" userId="de47583d-b089-4f0f-8338-0f873d56fa3c" providerId="ADAL" clId="{572BFD80-DB3E-4F3F-98FC-8375BC715F93}" dt="2021-05-12T07:48:48.655" v="78"/>
        <pc:sldMkLst>
          <pc:docMk/>
          <pc:sldMk cId="4060958097" sldId="5153"/>
        </pc:sldMkLst>
        <pc:spChg chg="mod">
          <ac:chgData name="Filip Nocny" userId="de47583d-b089-4f0f-8338-0f873d56fa3c" providerId="ADAL" clId="{572BFD80-DB3E-4F3F-98FC-8375BC715F93}" dt="2021-05-12T07:48:43.041" v="74" actId="26606"/>
          <ac:spMkLst>
            <pc:docMk/>
            <pc:sldMk cId="4060958097" sldId="5153"/>
            <ac:spMk id="5" creationId="{85DEDC88-9EB0-45B1-A0CB-4A0F11FFB7D2}"/>
          </ac:spMkLst>
        </pc:spChg>
        <pc:spChg chg="del">
          <ac:chgData name="Filip Nocny" userId="de47583d-b089-4f0f-8338-0f873d56fa3c" providerId="ADAL" clId="{572BFD80-DB3E-4F3F-98FC-8375BC715F93}" dt="2021-05-12T07:48:43.041" v="74" actId="26606"/>
          <ac:spMkLst>
            <pc:docMk/>
            <pc:sldMk cId="4060958097" sldId="5153"/>
            <ac:spMk id="72" creationId="{0671A8AE-40A1-4631-A6B8-581AFF065482}"/>
          </ac:spMkLst>
        </pc:spChg>
        <pc:spChg chg="del">
          <ac:chgData name="Filip Nocny" userId="de47583d-b089-4f0f-8338-0f873d56fa3c" providerId="ADAL" clId="{572BFD80-DB3E-4F3F-98FC-8375BC715F93}" dt="2021-05-12T07:48:43.041" v="74" actId="26606"/>
          <ac:spMkLst>
            <pc:docMk/>
            <pc:sldMk cId="4060958097" sldId="5153"/>
            <ac:spMk id="74" creationId="{AB58EF07-17C2-48CF-ABB0-EEF1F17CB8F0}"/>
          </ac:spMkLst>
        </pc:spChg>
        <pc:spChg chg="del">
          <ac:chgData name="Filip Nocny" userId="de47583d-b089-4f0f-8338-0f873d56fa3c" providerId="ADAL" clId="{572BFD80-DB3E-4F3F-98FC-8375BC715F93}" dt="2021-05-12T07:48:43.041" v="74" actId="26606"/>
          <ac:spMkLst>
            <pc:docMk/>
            <pc:sldMk cId="4060958097" sldId="5153"/>
            <ac:spMk id="76" creationId="{AF2F604E-43BE-4DC3-B983-E071523364F8}"/>
          </ac:spMkLst>
        </pc:spChg>
        <pc:spChg chg="del">
          <ac:chgData name="Filip Nocny" userId="de47583d-b089-4f0f-8338-0f873d56fa3c" providerId="ADAL" clId="{572BFD80-DB3E-4F3F-98FC-8375BC715F93}" dt="2021-05-12T07:48:43.041" v="74" actId="26606"/>
          <ac:spMkLst>
            <pc:docMk/>
            <pc:sldMk cId="4060958097" sldId="5153"/>
            <ac:spMk id="78" creationId="{08C9B587-E65E-4B52-B37C-ABEBB6E87928}"/>
          </ac:spMkLst>
        </pc:spChg>
        <pc:spChg chg="add">
          <ac:chgData name="Filip Nocny" userId="de47583d-b089-4f0f-8338-0f873d56fa3c" providerId="ADAL" clId="{572BFD80-DB3E-4F3F-98FC-8375BC715F93}" dt="2021-05-12T07:48:43.041" v="74" actId="26606"/>
          <ac:spMkLst>
            <pc:docMk/>
            <pc:sldMk cId="4060958097" sldId="5153"/>
            <ac:spMk id="135" creationId="{E91DC736-0EF8-4F87-9146-EBF1D2EE4D3D}"/>
          </ac:spMkLst>
        </pc:spChg>
        <pc:spChg chg="add">
          <ac:chgData name="Filip Nocny" userId="de47583d-b089-4f0f-8338-0f873d56fa3c" providerId="ADAL" clId="{572BFD80-DB3E-4F3F-98FC-8375BC715F93}" dt="2021-05-12T07:48:43.041" v="74" actId="26606"/>
          <ac:spMkLst>
            <pc:docMk/>
            <pc:sldMk cId="4060958097" sldId="5153"/>
            <ac:spMk id="137" creationId="{097CD68E-23E3-4007-8847-CD0944C4F7BE}"/>
          </ac:spMkLst>
        </pc:spChg>
        <pc:spChg chg="add">
          <ac:chgData name="Filip Nocny" userId="de47583d-b089-4f0f-8338-0f873d56fa3c" providerId="ADAL" clId="{572BFD80-DB3E-4F3F-98FC-8375BC715F93}" dt="2021-05-12T07:48:43.041" v="74" actId="26606"/>
          <ac:spMkLst>
            <pc:docMk/>
            <pc:sldMk cId="4060958097" sldId="5153"/>
            <ac:spMk id="139" creationId="{AF2F604E-43BE-4DC3-B983-E071523364F8}"/>
          </ac:spMkLst>
        </pc:spChg>
        <pc:spChg chg="add">
          <ac:chgData name="Filip Nocny" userId="de47583d-b089-4f0f-8338-0f873d56fa3c" providerId="ADAL" clId="{572BFD80-DB3E-4F3F-98FC-8375BC715F93}" dt="2021-05-12T07:48:43.041" v="74" actId="26606"/>
          <ac:spMkLst>
            <pc:docMk/>
            <pc:sldMk cId="4060958097" sldId="5153"/>
            <ac:spMk id="141" creationId="{08C9B587-E65E-4B52-B37C-ABEBB6E87928}"/>
          </ac:spMkLst>
        </pc:spChg>
        <pc:picChg chg="mod">
          <ac:chgData name="Filip Nocny" userId="de47583d-b089-4f0f-8338-0f873d56fa3c" providerId="ADAL" clId="{572BFD80-DB3E-4F3F-98FC-8375BC715F93}" dt="2021-05-12T07:48:43.041" v="74" actId="26606"/>
          <ac:picMkLst>
            <pc:docMk/>
            <pc:sldMk cId="4060958097" sldId="5153"/>
            <ac:picMk id="4098" creationId="{2B3BAA09-7C20-4815-89F9-63680920922D}"/>
          </ac:picMkLst>
        </pc:picChg>
      </pc:sldChg>
      <pc:sldChg chg="addSp delSp modSp del mod ord setBg addAnim setClrOvrMap">
        <pc:chgData name="Filip Nocny" userId="de47583d-b089-4f0f-8338-0f873d56fa3c" providerId="ADAL" clId="{572BFD80-DB3E-4F3F-98FC-8375BC715F93}" dt="2021-05-12T07:54:38.767" v="164" actId="47"/>
        <pc:sldMkLst>
          <pc:docMk/>
          <pc:sldMk cId="1012491918" sldId="5156"/>
        </pc:sldMkLst>
        <pc:spChg chg="mod">
          <ac:chgData name="Filip Nocny" userId="de47583d-b089-4f0f-8338-0f873d56fa3c" providerId="ADAL" clId="{572BFD80-DB3E-4F3F-98FC-8375BC715F93}" dt="2021-05-12T07:54:36.910" v="163" actId="1076"/>
          <ac:spMkLst>
            <pc:docMk/>
            <pc:sldMk cId="1012491918" sldId="5156"/>
            <ac:spMk id="5" creationId="{85DEDC88-9EB0-45B1-A0CB-4A0F11FFB7D2}"/>
          </ac:spMkLst>
        </pc:spChg>
        <pc:spChg chg="add">
          <ac:chgData name="Filip Nocny" userId="de47583d-b089-4f0f-8338-0f873d56fa3c" providerId="ADAL" clId="{572BFD80-DB3E-4F3F-98FC-8375BC715F93}" dt="2021-05-12T07:54:18.499" v="158" actId="26606"/>
          <ac:spMkLst>
            <pc:docMk/>
            <pc:sldMk cId="1012491918" sldId="5156"/>
            <ac:spMk id="72" creationId="{E91DC736-0EF8-4F87-9146-EBF1D2EE4D3D}"/>
          </ac:spMkLst>
        </pc:spChg>
        <pc:spChg chg="add">
          <ac:chgData name="Filip Nocny" userId="de47583d-b089-4f0f-8338-0f873d56fa3c" providerId="ADAL" clId="{572BFD80-DB3E-4F3F-98FC-8375BC715F93}" dt="2021-05-12T07:54:18.499" v="158" actId="26606"/>
          <ac:spMkLst>
            <pc:docMk/>
            <pc:sldMk cId="1012491918" sldId="5156"/>
            <ac:spMk id="74" creationId="{097CD68E-23E3-4007-8847-CD0944C4F7BE}"/>
          </ac:spMkLst>
        </pc:spChg>
        <pc:spChg chg="add">
          <ac:chgData name="Filip Nocny" userId="de47583d-b089-4f0f-8338-0f873d56fa3c" providerId="ADAL" clId="{572BFD80-DB3E-4F3F-98FC-8375BC715F93}" dt="2021-05-12T07:54:18.499" v="158" actId="26606"/>
          <ac:spMkLst>
            <pc:docMk/>
            <pc:sldMk cId="1012491918" sldId="5156"/>
            <ac:spMk id="76" creationId="{AF2F604E-43BE-4DC3-B983-E071523364F8}"/>
          </ac:spMkLst>
        </pc:spChg>
        <pc:spChg chg="add">
          <ac:chgData name="Filip Nocny" userId="de47583d-b089-4f0f-8338-0f873d56fa3c" providerId="ADAL" clId="{572BFD80-DB3E-4F3F-98FC-8375BC715F93}" dt="2021-05-12T07:54:18.499" v="158" actId="26606"/>
          <ac:spMkLst>
            <pc:docMk/>
            <pc:sldMk cId="1012491918" sldId="5156"/>
            <ac:spMk id="78" creationId="{08C9B587-E65E-4B52-B37C-ABEBB6E87928}"/>
          </ac:spMkLst>
        </pc:spChg>
        <pc:spChg chg="del">
          <ac:chgData name="Filip Nocny" userId="de47583d-b089-4f0f-8338-0f873d56fa3c" providerId="ADAL" clId="{572BFD80-DB3E-4F3F-98FC-8375BC715F93}" dt="2021-05-12T07:54:18.499" v="158" actId="26606"/>
          <ac:spMkLst>
            <pc:docMk/>
            <pc:sldMk cId="1012491918" sldId="5156"/>
            <ac:spMk id="135" creationId="{71B2258F-86CA-4D4D-8270-BC05FCDEBFB3}"/>
          </ac:spMkLst>
        </pc:spChg>
        <pc:picChg chg="mod">
          <ac:chgData name="Filip Nocny" userId="de47583d-b089-4f0f-8338-0f873d56fa3c" providerId="ADAL" clId="{572BFD80-DB3E-4F3F-98FC-8375BC715F93}" dt="2021-05-12T07:54:18.499" v="158" actId="26606"/>
          <ac:picMkLst>
            <pc:docMk/>
            <pc:sldMk cId="1012491918" sldId="5156"/>
            <ac:picMk id="4098" creationId="{2B3BAA09-7C20-4815-89F9-63680920922D}"/>
          </ac:picMkLst>
        </pc:picChg>
      </pc:sldChg>
      <pc:sldChg chg="del">
        <pc:chgData name="Filip Nocny" userId="de47583d-b089-4f0f-8338-0f873d56fa3c" providerId="ADAL" clId="{572BFD80-DB3E-4F3F-98FC-8375BC715F93}" dt="2021-05-12T09:28:00.583" v="1649" actId="47"/>
        <pc:sldMkLst>
          <pc:docMk/>
          <pc:sldMk cId="3360877239" sldId="5243"/>
        </pc:sldMkLst>
      </pc:sldChg>
      <pc:sldChg chg="addSp delSp modSp add del mod setClrOvrMap">
        <pc:chgData name="Filip Nocny" userId="de47583d-b089-4f0f-8338-0f873d56fa3c" providerId="ADAL" clId="{572BFD80-DB3E-4F3F-98FC-8375BC715F93}" dt="2021-05-12T10:41:06.997" v="2806" actId="47"/>
        <pc:sldMkLst>
          <pc:docMk/>
          <pc:sldMk cId="995158606" sldId="5339"/>
        </pc:sldMkLst>
        <pc:spChg chg="mod">
          <ac:chgData name="Filip Nocny" userId="de47583d-b089-4f0f-8338-0f873d56fa3c" providerId="ADAL" clId="{572BFD80-DB3E-4F3F-98FC-8375BC715F93}" dt="2021-05-12T10:26:34.263" v="2739" actId="1076"/>
          <ac:spMkLst>
            <pc:docMk/>
            <pc:sldMk cId="995158606" sldId="5339"/>
            <ac:spMk id="6" creationId="{73D91025-E918-4DDA-8F8E-6E7FB76A665D}"/>
          </ac:spMkLst>
        </pc:spChg>
        <pc:spChg chg="add mod">
          <ac:chgData name="Filip Nocny" userId="de47583d-b089-4f0f-8338-0f873d56fa3c" providerId="ADAL" clId="{572BFD80-DB3E-4F3F-98FC-8375BC715F93}" dt="2021-05-12T10:27:52.403" v="2788" actId="14100"/>
          <ac:spMkLst>
            <pc:docMk/>
            <pc:sldMk cId="995158606" sldId="5339"/>
            <ac:spMk id="9" creationId="{05378D9F-36A2-4E2D-8550-3397E26EF771}"/>
          </ac:spMkLst>
        </pc:spChg>
        <pc:spChg chg="add del mod">
          <ac:chgData name="Filip Nocny" userId="de47583d-b089-4f0f-8338-0f873d56fa3c" providerId="ADAL" clId="{572BFD80-DB3E-4F3F-98FC-8375BC715F93}" dt="2021-05-12T10:18:52.306" v="2704" actId="22"/>
          <ac:spMkLst>
            <pc:docMk/>
            <pc:sldMk cId="995158606" sldId="5339"/>
            <ac:spMk id="11" creationId="{2AFF72B0-D910-4094-95C1-918331355B3B}"/>
          </ac:spMkLst>
        </pc:spChg>
        <pc:spChg chg="add del mod">
          <ac:chgData name="Filip Nocny" userId="de47583d-b089-4f0f-8338-0f873d56fa3c" providerId="ADAL" clId="{572BFD80-DB3E-4F3F-98FC-8375BC715F93}" dt="2021-05-12T10:18:47.154" v="2693"/>
          <ac:spMkLst>
            <pc:docMk/>
            <pc:sldMk cId="995158606" sldId="5339"/>
            <ac:spMk id="12" creationId="{A14BD647-E4B8-49CF-BD39-FCD63DDDA995}"/>
          </ac:spMkLst>
        </pc:spChg>
        <pc:spChg chg="del">
          <ac:chgData name="Filip Nocny" userId="de47583d-b089-4f0f-8338-0f873d56fa3c" providerId="ADAL" clId="{572BFD80-DB3E-4F3F-98FC-8375BC715F93}" dt="2021-05-12T10:25:48.484" v="2723" actId="26606"/>
          <ac:spMkLst>
            <pc:docMk/>
            <pc:sldMk cId="995158606" sldId="5339"/>
            <ac:spMk id="73" creationId="{0671A8AE-40A1-4631-A6B8-581AFF065482}"/>
          </ac:spMkLst>
        </pc:spChg>
        <pc:spChg chg="del">
          <ac:chgData name="Filip Nocny" userId="de47583d-b089-4f0f-8338-0f873d56fa3c" providerId="ADAL" clId="{572BFD80-DB3E-4F3F-98FC-8375BC715F93}" dt="2021-05-12T10:25:48.484" v="2723" actId="26606"/>
          <ac:spMkLst>
            <pc:docMk/>
            <pc:sldMk cId="995158606" sldId="5339"/>
            <ac:spMk id="75" creationId="{AB58EF07-17C2-48CF-ABB0-EEF1F17CB8F0}"/>
          </ac:spMkLst>
        </pc:spChg>
        <pc:spChg chg="del">
          <ac:chgData name="Filip Nocny" userId="de47583d-b089-4f0f-8338-0f873d56fa3c" providerId="ADAL" clId="{572BFD80-DB3E-4F3F-98FC-8375BC715F93}" dt="2021-05-12T10:25:48.484" v="2723" actId="26606"/>
          <ac:spMkLst>
            <pc:docMk/>
            <pc:sldMk cId="995158606" sldId="5339"/>
            <ac:spMk id="77" creationId="{AF2F604E-43BE-4DC3-B983-E071523364F8}"/>
          </ac:spMkLst>
        </pc:spChg>
        <pc:spChg chg="add">
          <ac:chgData name="Filip Nocny" userId="de47583d-b089-4f0f-8338-0f873d56fa3c" providerId="ADAL" clId="{572BFD80-DB3E-4F3F-98FC-8375BC715F93}" dt="2021-05-12T10:25:48.484" v="2723" actId="26606"/>
          <ac:spMkLst>
            <pc:docMk/>
            <pc:sldMk cId="995158606" sldId="5339"/>
            <ac:spMk id="78" creationId="{8FC9BE17-9A7B-462D-AE50-3D8777387304}"/>
          </ac:spMkLst>
        </pc:spChg>
        <pc:spChg chg="del">
          <ac:chgData name="Filip Nocny" userId="de47583d-b089-4f0f-8338-0f873d56fa3c" providerId="ADAL" clId="{572BFD80-DB3E-4F3F-98FC-8375BC715F93}" dt="2021-05-12T10:25:48.484" v="2723" actId="26606"/>
          <ac:spMkLst>
            <pc:docMk/>
            <pc:sldMk cId="995158606" sldId="5339"/>
            <ac:spMk id="79" creationId="{08C9B587-E65E-4B52-B37C-ABEBB6E87928}"/>
          </ac:spMkLst>
        </pc:spChg>
        <pc:spChg chg="add">
          <ac:chgData name="Filip Nocny" userId="de47583d-b089-4f0f-8338-0f873d56fa3c" providerId="ADAL" clId="{572BFD80-DB3E-4F3F-98FC-8375BC715F93}" dt="2021-05-12T10:25:48.484" v="2723" actId="26606"/>
          <ac:spMkLst>
            <pc:docMk/>
            <pc:sldMk cId="995158606" sldId="5339"/>
            <ac:spMk id="80" creationId="{3EBE8569-6AEC-4B8C-8D53-2DE337CDBA65}"/>
          </ac:spMkLst>
        </pc:spChg>
        <pc:spChg chg="add">
          <ac:chgData name="Filip Nocny" userId="de47583d-b089-4f0f-8338-0f873d56fa3c" providerId="ADAL" clId="{572BFD80-DB3E-4F3F-98FC-8375BC715F93}" dt="2021-05-12T10:25:48.484" v="2723" actId="26606"/>
          <ac:spMkLst>
            <pc:docMk/>
            <pc:sldMk cId="995158606" sldId="5339"/>
            <ac:spMk id="81" creationId="{55D4142C-5077-457F-A6AD-3FECFDB39685}"/>
          </ac:spMkLst>
        </pc:spChg>
        <pc:spChg chg="add">
          <ac:chgData name="Filip Nocny" userId="de47583d-b089-4f0f-8338-0f873d56fa3c" providerId="ADAL" clId="{572BFD80-DB3E-4F3F-98FC-8375BC715F93}" dt="2021-05-12T10:25:48.484" v="2723" actId="26606"/>
          <ac:spMkLst>
            <pc:docMk/>
            <pc:sldMk cId="995158606" sldId="5339"/>
            <ac:spMk id="83" creationId="{7A5F0580-5EE9-419F-96EE-B6529EF6E7D0}"/>
          </ac:spMkLst>
        </pc:spChg>
        <pc:picChg chg="mod">
          <ac:chgData name="Filip Nocny" userId="de47583d-b089-4f0f-8338-0f873d56fa3c" providerId="ADAL" clId="{572BFD80-DB3E-4F3F-98FC-8375BC715F93}" dt="2021-05-12T10:25:48.484" v="2723" actId="26606"/>
          <ac:picMkLst>
            <pc:docMk/>
            <pc:sldMk cId="995158606" sldId="5339"/>
            <ac:picMk id="14340" creationId="{353D2646-842F-4065-9BF3-C8B652983884}"/>
          </ac:picMkLst>
        </pc:picChg>
      </pc:sldChg>
      <pc:sldChg chg="del ord">
        <pc:chgData name="Filip Nocny" userId="de47583d-b089-4f0f-8338-0f873d56fa3c" providerId="ADAL" clId="{572BFD80-DB3E-4F3F-98FC-8375BC715F93}" dt="2021-05-12T09:13:37.418" v="1588" actId="2696"/>
        <pc:sldMkLst>
          <pc:docMk/>
          <pc:sldMk cId="1864514808" sldId="5339"/>
        </pc:sldMkLst>
      </pc:sldChg>
      <pc:sldChg chg="addSp delSp modSp mod ord">
        <pc:chgData name="Filip Nocny" userId="de47583d-b089-4f0f-8338-0f873d56fa3c" providerId="ADAL" clId="{572BFD80-DB3E-4F3F-98FC-8375BC715F93}" dt="2021-05-12T08:39:39.298" v="1166" actId="1076"/>
        <pc:sldMkLst>
          <pc:docMk/>
          <pc:sldMk cId="681653805" sldId="5358"/>
        </pc:sldMkLst>
        <pc:spChg chg="mod">
          <ac:chgData name="Filip Nocny" userId="de47583d-b089-4f0f-8338-0f873d56fa3c" providerId="ADAL" clId="{572BFD80-DB3E-4F3F-98FC-8375BC715F93}" dt="2021-05-12T08:39:39.298" v="1166" actId="1076"/>
          <ac:spMkLst>
            <pc:docMk/>
            <pc:sldMk cId="681653805" sldId="5358"/>
            <ac:spMk id="10" creationId="{C6C115C5-C95F-4F2E-AF5A-E499ED4BFA73}"/>
          </ac:spMkLst>
        </pc:spChg>
        <pc:spChg chg="add mod">
          <ac:chgData name="Filip Nocny" userId="de47583d-b089-4f0f-8338-0f873d56fa3c" providerId="ADAL" clId="{572BFD80-DB3E-4F3F-98FC-8375BC715F93}" dt="2021-05-12T07:52:47.839" v="115" actId="1076"/>
          <ac:spMkLst>
            <pc:docMk/>
            <pc:sldMk cId="681653805" sldId="5358"/>
            <ac:spMk id="11" creationId="{D60C1416-22A2-4076-8014-5E360A7B5446}"/>
          </ac:spMkLst>
        </pc:spChg>
        <pc:spChg chg="del mod">
          <ac:chgData name="Filip Nocny" userId="de47583d-b089-4f0f-8338-0f873d56fa3c" providerId="ADAL" clId="{572BFD80-DB3E-4F3F-98FC-8375BC715F93}" dt="2021-05-12T07:52:32.426" v="108" actId="21"/>
          <ac:spMkLst>
            <pc:docMk/>
            <pc:sldMk cId="681653805" sldId="5358"/>
            <ac:spMk id="12" creationId="{98C91B0A-4C1D-4BC2-A802-2942A7174685}"/>
          </ac:spMkLst>
        </pc:spChg>
        <pc:spChg chg="add mod">
          <ac:chgData name="Filip Nocny" userId="de47583d-b089-4f0f-8338-0f873d56fa3c" providerId="ADAL" clId="{572BFD80-DB3E-4F3F-98FC-8375BC715F93}" dt="2021-05-12T08:39:33.303" v="1164" actId="1076"/>
          <ac:spMkLst>
            <pc:docMk/>
            <pc:sldMk cId="681653805" sldId="5358"/>
            <ac:spMk id="13" creationId="{DCF747FB-0DF4-4CE7-9672-2A0B134893A0}"/>
          </ac:spMkLst>
        </pc:spChg>
        <pc:spChg chg="del mod">
          <ac:chgData name="Filip Nocny" userId="de47583d-b089-4f0f-8338-0f873d56fa3c" providerId="ADAL" clId="{572BFD80-DB3E-4F3F-98FC-8375BC715F93}" dt="2021-05-12T07:52:50.930" v="117" actId="21"/>
          <ac:spMkLst>
            <pc:docMk/>
            <pc:sldMk cId="681653805" sldId="5358"/>
            <ac:spMk id="14" creationId="{1F4C2946-EC1D-468F-B4CA-79F540BD4A1B}"/>
          </ac:spMkLst>
        </pc:spChg>
        <pc:picChg chg="add mod">
          <ac:chgData name="Filip Nocny" userId="de47583d-b089-4f0f-8338-0f873d56fa3c" providerId="ADAL" clId="{572BFD80-DB3E-4F3F-98FC-8375BC715F93}" dt="2021-05-12T08:39:35.344" v="1165" actId="1076"/>
          <ac:picMkLst>
            <pc:docMk/>
            <pc:sldMk cId="681653805" sldId="5358"/>
            <ac:picMk id="3" creationId="{155AD432-AF72-449D-91B5-6C1BA91C8341}"/>
          </ac:picMkLst>
        </pc:picChg>
        <pc:picChg chg="del">
          <ac:chgData name="Filip Nocny" userId="de47583d-b089-4f0f-8338-0f873d56fa3c" providerId="ADAL" clId="{572BFD80-DB3E-4F3F-98FC-8375BC715F93}" dt="2021-05-12T07:51:41.683" v="90" actId="478"/>
          <ac:picMkLst>
            <pc:docMk/>
            <pc:sldMk cId="681653805" sldId="5358"/>
            <ac:picMk id="4" creationId="{E1199F7F-A51A-4729-9EDD-43CD4FDF507E}"/>
          </ac:picMkLst>
        </pc:picChg>
        <pc:picChg chg="add del mod">
          <ac:chgData name="Filip Nocny" userId="de47583d-b089-4f0f-8338-0f873d56fa3c" providerId="ADAL" clId="{572BFD80-DB3E-4F3F-98FC-8375BC715F93}" dt="2021-05-12T07:52:01.418" v="102" actId="21"/>
          <ac:picMkLst>
            <pc:docMk/>
            <pc:sldMk cId="681653805" sldId="5358"/>
            <ac:picMk id="7" creationId="{743936AF-D1EC-4248-867B-1C759AEA2CEA}"/>
          </ac:picMkLst>
        </pc:picChg>
        <pc:picChg chg="mod">
          <ac:chgData name="Filip Nocny" userId="de47583d-b089-4f0f-8338-0f873d56fa3c" providerId="ADAL" clId="{572BFD80-DB3E-4F3F-98FC-8375BC715F93}" dt="2021-05-12T07:52:45.137" v="114" actId="1076"/>
          <ac:picMkLst>
            <pc:docMk/>
            <pc:sldMk cId="681653805" sldId="5358"/>
            <ac:picMk id="9" creationId="{4C6706CD-3906-4BA3-BACE-D4AB03E43CB6}"/>
          </ac:picMkLst>
        </pc:picChg>
      </pc:sldChg>
      <pc:sldChg chg="del">
        <pc:chgData name="Filip Nocny" userId="de47583d-b089-4f0f-8338-0f873d56fa3c" providerId="ADAL" clId="{572BFD80-DB3E-4F3F-98FC-8375BC715F93}" dt="2021-05-12T09:20:59.559" v="1612" actId="47"/>
        <pc:sldMkLst>
          <pc:docMk/>
          <pc:sldMk cId="971045192" sldId="5361"/>
        </pc:sldMkLst>
      </pc:sldChg>
      <pc:sldChg chg="addSp delSp modSp mod">
        <pc:chgData name="Filip Nocny" userId="de47583d-b089-4f0f-8338-0f873d56fa3c" providerId="ADAL" clId="{572BFD80-DB3E-4F3F-98FC-8375BC715F93}" dt="2021-05-12T09:20:38.142" v="1611" actId="14100"/>
        <pc:sldMkLst>
          <pc:docMk/>
          <pc:sldMk cId="1960495510" sldId="5362"/>
        </pc:sldMkLst>
        <pc:spChg chg="mod">
          <ac:chgData name="Filip Nocny" userId="de47583d-b089-4f0f-8338-0f873d56fa3c" providerId="ADAL" clId="{572BFD80-DB3E-4F3F-98FC-8375BC715F93}" dt="2021-05-12T09:20:26.786" v="1609" actId="113"/>
          <ac:spMkLst>
            <pc:docMk/>
            <pc:sldMk cId="1960495510" sldId="5362"/>
            <ac:spMk id="5" creationId="{CE39697D-9B07-4CD4-88C2-49A8F5BB6ADA}"/>
          </ac:spMkLst>
        </pc:spChg>
        <pc:picChg chg="add mod">
          <ac:chgData name="Filip Nocny" userId="de47583d-b089-4f0f-8338-0f873d56fa3c" providerId="ADAL" clId="{572BFD80-DB3E-4F3F-98FC-8375BC715F93}" dt="2021-05-12T09:20:38.142" v="1611" actId="14100"/>
          <ac:picMkLst>
            <pc:docMk/>
            <pc:sldMk cId="1960495510" sldId="5362"/>
            <ac:picMk id="3" creationId="{9A928445-8E69-41E0-86CB-C56518DFF71C}"/>
          </ac:picMkLst>
        </pc:picChg>
        <pc:picChg chg="add del mod">
          <ac:chgData name="Filip Nocny" userId="de47583d-b089-4f0f-8338-0f873d56fa3c" providerId="ADAL" clId="{572BFD80-DB3E-4F3F-98FC-8375BC715F93}" dt="2021-05-12T09:16:50.318" v="1598" actId="478"/>
          <ac:picMkLst>
            <pc:docMk/>
            <pc:sldMk cId="1960495510" sldId="5362"/>
            <ac:picMk id="4" creationId="{CDC4821D-DED0-4AB8-AFB0-4757FA760C5F}"/>
          </ac:picMkLst>
        </pc:picChg>
        <pc:cxnChg chg="mod">
          <ac:chgData name="Filip Nocny" userId="de47583d-b089-4f0f-8338-0f873d56fa3c" providerId="ADAL" clId="{572BFD80-DB3E-4F3F-98FC-8375BC715F93}" dt="2021-05-12T09:20:34.076" v="1610" actId="1076"/>
          <ac:cxnSpMkLst>
            <pc:docMk/>
            <pc:sldMk cId="1960495510" sldId="5362"/>
            <ac:cxnSpMk id="8" creationId="{0742C227-161D-4E54-9ED9-CD83B9D10F98}"/>
          </ac:cxnSpMkLst>
        </pc:cxnChg>
      </pc:sldChg>
      <pc:sldChg chg="addSp delSp modSp mod setClrOvrMap">
        <pc:chgData name="Filip Nocny" userId="de47583d-b089-4f0f-8338-0f873d56fa3c" providerId="ADAL" clId="{572BFD80-DB3E-4F3F-98FC-8375BC715F93}" dt="2021-05-12T09:51:20.358" v="1900" actId="26606"/>
        <pc:sldMkLst>
          <pc:docMk/>
          <pc:sldMk cId="286309287" sldId="5365"/>
        </pc:sldMkLst>
        <pc:spChg chg="mod">
          <ac:chgData name="Filip Nocny" userId="de47583d-b089-4f0f-8338-0f873d56fa3c" providerId="ADAL" clId="{572BFD80-DB3E-4F3F-98FC-8375BC715F93}" dt="2021-05-12T09:51:20.358" v="1900" actId="26606"/>
          <ac:spMkLst>
            <pc:docMk/>
            <pc:sldMk cId="286309287" sldId="5365"/>
            <ac:spMk id="5" creationId="{85DEDC88-9EB0-45B1-A0CB-4A0F11FFB7D2}"/>
          </ac:spMkLst>
        </pc:spChg>
        <pc:spChg chg="add">
          <ac:chgData name="Filip Nocny" userId="de47583d-b089-4f0f-8338-0f873d56fa3c" providerId="ADAL" clId="{572BFD80-DB3E-4F3F-98FC-8375BC715F93}" dt="2021-05-12T09:51:20.358" v="1900" actId="26606"/>
          <ac:spMkLst>
            <pc:docMk/>
            <pc:sldMk cId="286309287" sldId="5365"/>
            <ac:spMk id="82" creationId="{BAD76F3E-3A97-486B-B402-44400A8B9173}"/>
          </ac:spMkLst>
        </pc:spChg>
        <pc:spChg chg="add">
          <ac:chgData name="Filip Nocny" userId="de47583d-b089-4f0f-8338-0f873d56fa3c" providerId="ADAL" clId="{572BFD80-DB3E-4F3F-98FC-8375BC715F93}" dt="2021-05-12T09:51:20.358" v="1900" actId="26606"/>
          <ac:spMkLst>
            <pc:docMk/>
            <pc:sldMk cId="286309287" sldId="5365"/>
            <ac:spMk id="84" creationId="{391F6B52-91F4-4AEB-B6DB-29FEBCF28C8B}"/>
          </ac:spMkLst>
        </pc:spChg>
        <pc:spChg chg="add">
          <ac:chgData name="Filip Nocny" userId="de47583d-b089-4f0f-8338-0f873d56fa3c" providerId="ADAL" clId="{572BFD80-DB3E-4F3F-98FC-8375BC715F93}" dt="2021-05-12T09:51:20.358" v="1900" actId="26606"/>
          <ac:spMkLst>
            <pc:docMk/>
            <pc:sldMk cId="286309287" sldId="5365"/>
            <ac:spMk id="86" creationId="{2CD6F061-7C53-44F4-9794-953DB70A451B}"/>
          </ac:spMkLst>
        </pc:spChg>
        <pc:spChg chg="del">
          <ac:chgData name="Filip Nocny" userId="de47583d-b089-4f0f-8338-0f873d56fa3c" providerId="ADAL" clId="{572BFD80-DB3E-4F3F-98FC-8375BC715F93}" dt="2021-05-12T09:51:20.358" v="1900" actId="26606"/>
          <ac:spMkLst>
            <pc:docMk/>
            <pc:sldMk cId="286309287" sldId="5365"/>
            <ac:spMk id="135" creationId="{E91DC736-0EF8-4F87-9146-EBF1D2EE4D3D}"/>
          </ac:spMkLst>
        </pc:spChg>
        <pc:spChg chg="del">
          <ac:chgData name="Filip Nocny" userId="de47583d-b089-4f0f-8338-0f873d56fa3c" providerId="ADAL" clId="{572BFD80-DB3E-4F3F-98FC-8375BC715F93}" dt="2021-05-12T09:51:20.358" v="1900" actId="26606"/>
          <ac:spMkLst>
            <pc:docMk/>
            <pc:sldMk cId="286309287" sldId="5365"/>
            <ac:spMk id="137" creationId="{097CD68E-23E3-4007-8847-CD0944C4F7BE}"/>
          </ac:spMkLst>
        </pc:spChg>
        <pc:spChg chg="del">
          <ac:chgData name="Filip Nocny" userId="de47583d-b089-4f0f-8338-0f873d56fa3c" providerId="ADAL" clId="{572BFD80-DB3E-4F3F-98FC-8375BC715F93}" dt="2021-05-12T09:51:20.358" v="1900" actId="26606"/>
          <ac:spMkLst>
            <pc:docMk/>
            <pc:sldMk cId="286309287" sldId="5365"/>
            <ac:spMk id="139" creationId="{AF2F604E-43BE-4DC3-B983-E071523364F8}"/>
          </ac:spMkLst>
        </pc:spChg>
        <pc:spChg chg="del">
          <ac:chgData name="Filip Nocny" userId="de47583d-b089-4f0f-8338-0f873d56fa3c" providerId="ADAL" clId="{572BFD80-DB3E-4F3F-98FC-8375BC715F93}" dt="2021-05-12T09:51:20.358" v="1900" actId="26606"/>
          <ac:spMkLst>
            <pc:docMk/>
            <pc:sldMk cId="286309287" sldId="5365"/>
            <ac:spMk id="141" creationId="{08C9B587-E65E-4B52-B37C-ABEBB6E87928}"/>
          </ac:spMkLst>
        </pc:spChg>
        <pc:picChg chg="del">
          <ac:chgData name="Filip Nocny" userId="de47583d-b089-4f0f-8338-0f873d56fa3c" providerId="ADAL" clId="{572BFD80-DB3E-4F3F-98FC-8375BC715F93}" dt="2021-05-12T09:51:14.531" v="1899" actId="478"/>
          <ac:picMkLst>
            <pc:docMk/>
            <pc:sldMk cId="286309287" sldId="5365"/>
            <ac:picMk id="4098" creationId="{2B3BAA09-7C20-4815-89F9-63680920922D}"/>
          </ac:picMkLst>
        </pc:picChg>
      </pc:sldChg>
      <pc:sldChg chg="del ord">
        <pc:chgData name="Filip Nocny" userId="de47583d-b089-4f0f-8338-0f873d56fa3c" providerId="ADAL" clId="{572BFD80-DB3E-4F3F-98FC-8375BC715F93}" dt="2021-05-12T09:13:28.336" v="1585" actId="47"/>
        <pc:sldMkLst>
          <pc:docMk/>
          <pc:sldMk cId="2795777790" sldId="5394"/>
        </pc:sldMkLst>
      </pc:sldChg>
      <pc:sldChg chg="del">
        <pc:chgData name="Filip Nocny" userId="de47583d-b089-4f0f-8338-0f873d56fa3c" providerId="ADAL" clId="{572BFD80-DB3E-4F3F-98FC-8375BC715F93}" dt="2021-05-12T09:28:01.750" v="1650" actId="47"/>
        <pc:sldMkLst>
          <pc:docMk/>
          <pc:sldMk cId="3295107401" sldId="5408"/>
        </pc:sldMkLst>
      </pc:sldChg>
      <pc:sldChg chg="modSp mod">
        <pc:chgData name="Filip Nocny" userId="de47583d-b089-4f0f-8338-0f873d56fa3c" providerId="ADAL" clId="{572BFD80-DB3E-4F3F-98FC-8375BC715F93}" dt="2021-05-12T09:04:06.271" v="1307" actId="1076"/>
        <pc:sldMkLst>
          <pc:docMk/>
          <pc:sldMk cId="1321443829" sldId="5409"/>
        </pc:sldMkLst>
        <pc:picChg chg="mod">
          <ac:chgData name="Filip Nocny" userId="de47583d-b089-4f0f-8338-0f873d56fa3c" providerId="ADAL" clId="{572BFD80-DB3E-4F3F-98FC-8375BC715F93}" dt="2021-05-12T09:04:06.271" v="1307" actId="1076"/>
          <ac:picMkLst>
            <pc:docMk/>
            <pc:sldMk cId="1321443829" sldId="5409"/>
            <ac:picMk id="5" creationId="{BFE40369-53C9-4624-A5BD-CCAE99AF2816}"/>
          </ac:picMkLst>
        </pc:picChg>
      </pc:sldChg>
      <pc:sldChg chg="addSp modSp del mod setBg">
        <pc:chgData name="Filip Nocny" userId="de47583d-b089-4f0f-8338-0f873d56fa3c" providerId="ADAL" clId="{572BFD80-DB3E-4F3F-98FC-8375BC715F93}" dt="2021-05-12T09:28:07.723" v="1651" actId="47"/>
        <pc:sldMkLst>
          <pc:docMk/>
          <pc:sldMk cId="752254168" sldId="5410"/>
        </pc:sldMkLst>
        <pc:spChg chg="add">
          <ac:chgData name="Filip Nocny" userId="de47583d-b089-4f0f-8338-0f873d56fa3c" providerId="ADAL" clId="{572BFD80-DB3E-4F3F-98FC-8375BC715F93}" dt="2021-05-12T09:27:36.294" v="1648" actId="26606"/>
          <ac:spMkLst>
            <pc:docMk/>
            <pc:sldMk cId="752254168" sldId="5410"/>
            <ac:spMk id="10" creationId="{32BC26D8-82FB-445E-AA49-62A77D7C1EE0}"/>
          </ac:spMkLst>
        </pc:spChg>
        <pc:spChg chg="add">
          <ac:chgData name="Filip Nocny" userId="de47583d-b089-4f0f-8338-0f873d56fa3c" providerId="ADAL" clId="{572BFD80-DB3E-4F3F-98FC-8375BC715F93}" dt="2021-05-12T09:27:36.294" v="1648" actId="26606"/>
          <ac:spMkLst>
            <pc:docMk/>
            <pc:sldMk cId="752254168" sldId="5410"/>
            <ac:spMk id="12" creationId="{CB44330D-EA18-4254-AA95-EB49948539B8}"/>
          </ac:spMkLst>
        </pc:spChg>
        <pc:picChg chg="mod">
          <ac:chgData name="Filip Nocny" userId="de47583d-b089-4f0f-8338-0f873d56fa3c" providerId="ADAL" clId="{572BFD80-DB3E-4F3F-98FC-8375BC715F93}" dt="2021-05-12T09:27:36.294" v="1648" actId="26606"/>
          <ac:picMkLst>
            <pc:docMk/>
            <pc:sldMk cId="752254168" sldId="5410"/>
            <ac:picMk id="5" creationId="{A3268C26-6F45-4EE6-A34F-CECBE6BF8C3A}"/>
          </ac:picMkLst>
        </pc:picChg>
      </pc:sldChg>
      <pc:sldChg chg="addSp delSp modSp new mod ord setBg">
        <pc:chgData name="Filip Nocny" userId="de47583d-b089-4f0f-8338-0f873d56fa3c" providerId="ADAL" clId="{572BFD80-DB3E-4F3F-98FC-8375BC715F93}" dt="2021-05-12T10:48:37.265" v="3352"/>
        <pc:sldMkLst>
          <pc:docMk/>
          <pc:sldMk cId="1295535131" sldId="5429"/>
        </pc:sldMkLst>
        <pc:spChg chg="del">
          <ac:chgData name="Filip Nocny" userId="de47583d-b089-4f0f-8338-0f873d56fa3c" providerId="ADAL" clId="{572BFD80-DB3E-4F3F-98FC-8375BC715F93}" dt="2021-05-12T07:27:20.598" v="1" actId="478"/>
          <ac:spMkLst>
            <pc:docMk/>
            <pc:sldMk cId="1295535131" sldId="5429"/>
            <ac:spMk id="2" creationId="{BDD8D613-F785-4507-AF5C-A5FAFAC78823}"/>
          </ac:spMkLst>
        </pc:spChg>
        <pc:spChg chg="del">
          <ac:chgData name="Filip Nocny" userId="de47583d-b089-4f0f-8338-0f873d56fa3c" providerId="ADAL" clId="{572BFD80-DB3E-4F3F-98FC-8375BC715F93}" dt="2021-05-12T07:27:23.078" v="2" actId="478"/>
          <ac:spMkLst>
            <pc:docMk/>
            <pc:sldMk cId="1295535131" sldId="5429"/>
            <ac:spMk id="3" creationId="{B35C5231-7EB1-4ACC-9A03-45F639E9BF54}"/>
          </ac:spMkLst>
        </pc:spChg>
        <pc:spChg chg="add del mod">
          <ac:chgData name="Filip Nocny" userId="de47583d-b089-4f0f-8338-0f873d56fa3c" providerId="ADAL" clId="{572BFD80-DB3E-4F3F-98FC-8375BC715F93}" dt="2021-05-12T07:28:14.746" v="14"/>
          <ac:spMkLst>
            <pc:docMk/>
            <pc:sldMk cId="1295535131" sldId="5429"/>
            <ac:spMk id="4" creationId="{3A24FB90-2E87-4335-A677-CEB42B3F78DE}"/>
          </ac:spMkLst>
        </pc:spChg>
        <pc:spChg chg="add mod">
          <ac:chgData name="Filip Nocny" userId="de47583d-b089-4f0f-8338-0f873d56fa3c" providerId="ADAL" clId="{572BFD80-DB3E-4F3F-98FC-8375BC715F93}" dt="2021-05-12T07:47:14.235" v="23" actId="255"/>
          <ac:spMkLst>
            <pc:docMk/>
            <pc:sldMk cId="1295535131" sldId="5429"/>
            <ac:spMk id="6" creationId="{EAEF1F13-231C-4176-AA5A-46EE631A9315}"/>
          </ac:spMkLst>
        </pc:spChg>
        <pc:spChg chg="add del">
          <ac:chgData name="Filip Nocny" userId="de47583d-b089-4f0f-8338-0f873d56fa3c" providerId="ADAL" clId="{572BFD80-DB3E-4F3F-98FC-8375BC715F93}" dt="2021-05-12T07:28:22.442" v="15" actId="478"/>
          <ac:spMkLst>
            <pc:docMk/>
            <pc:sldMk cId="1295535131" sldId="5429"/>
            <ac:spMk id="7" creationId="{C63CC79C-9148-4969-A317-75749C11A021}"/>
          </ac:spMkLst>
        </pc:spChg>
        <pc:spChg chg="add">
          <ac:chgData name="Filip Nocny" userId="de47583d-b089-4f0f-8338-0f873d56fa3c" providerId="ADAL" clId="{572BFD80-DB3E-4F3F-98FC-8375BC715F93}" dt="2021-05-12T07:46:50.165" v="19" actId="26606"/>
          <ac:spMkLst>
            <pc:docMk/>
            <pc:sldMk cId="1295535131" sldId="5429"/>
            <ac:spMk id="71" creationId="{D12DDE76-C203-4047-9998-63900085B5E8}"/>
          </ac:spMkLst>
        </pc:spChg>
        <pc:picChg chg="add mod ord">
          <ac:chgData name="Filip Nocny" userId="de47583d-b089-4f0f-8338-0f873d56fa3c" providerId="ADAL" clId="{572BFD80-DB3E-4F3F-98FC-8375BC715F93}" dt="2021-05-12T07:46:50.165" v="19" actId="26606"/>
          <ac:picMkLst>
            <pc:docMk/>
            <pc:sldMk cId="1295535131" sldId="5429"/>
            <ac:picMk id="1026" creationId="{65699659-5F44-400A-929E-33A8D7FA2127}"/>
          </ac:picMkLst>
        </pc:picChg>
      </pc:sldChg>
      <pc:sldChg chg="add">
        <pc:chgData name="Filip Nocny" userId="de47583d-b089-4f0f-8338-0f873d56fa3c" providerId="ADAL" clId="{572BFD80-DB3E-4F3F-98FC-8375BC715F93}" dt="2021-05-12T07:47:36.875" v="26" actId="2890"/>
        <pc:sldMkLst>
          <pc:docMk/>
          <pc:sldMk cId="3463427151" sldId="5430"/>
        </pc:sldMkLst>
      </pc:sldChg>
      <pc:sldChg chg="addSp delSp modSp new del mod setBg">
        <pc:chgData name="Filip Nocny" userId="de47583d-b089-4f0f-8338-0f873d56fa3c" providerId="ADAL" clId="{572BFD80-DB3E-4F3F-98FC-8375BC715F93}" dt="2021-05-12T08:58:47.185" v="1304" actId="47"/>
        <pc:sldMkLst>
          <pc:docMk/>
          <pc:sldMk cId="3576523416" sldId="5431"/>
        </pc:sldMkLst>
        <pc:spChg chg="del">
          <ac:chgData name="Filip Nocny" userId="de47583d-b089-4f0f-8338-0f873d56fa3c" providerId="ADAL" clId="{572BFD80-DB3E-4F3F-98FC-8375BC715F93}" dt="2021-05-12T07:51:18.836" v="80" actId="478"/>
          <ac:spMkLst>
            <pc:docMk/>
            <pc:sldMk cId="3576523416" sldId="5431"/>
            <ac:spMk id="2" creationId="{2F5DDC7C-2F51-4407-A3F1-479DB459F263}"/>
          </ac:spMkLst>
        </pc:spChg>
        <pc:spChg chg="del">
          <ac:chgData name="Filip Nocny" userId="de47583d-b089-4f0f-8338-0f873d56fa3c" providerId="ADAL" clId="{572BFD80-DB3E-4F3F-98FC-8375BC715F93}" dt="2021-05-12T07:51:20.556" v="81" actId="478"/>
          <ac:spMkLst>
            <pc:docMk/>
            <pc:sldMk cId="3576523416" sldId="5431"/>
            <ac:spMk id="3" creationId="{6ABB213B-0EF6-4680-85A9-D4083923E16F}"/>
          </ac:spMkLst>
        </pc:spChg>
        <pc:spChg chg="add mod">
          <ac:chgData name="Filip Nocny" userId="de47583d-b089-4f0f-8338-0f873d56fa3c" providerId="ADAL" clId="{572BFD80-DB3E-4F3F-98FC-8375BC715F93}" dt="2021-05-12T08:07:12.613" v="376" actId="1076"/>
          <ac:spMkLst>
            <pc:docMk/>
            <pc:sldMk cId="3576523416" sldId="5431"/>
            <ac:spMk id="8" creationId="{7E6753A0-D233-4C3D-B738-0D3651E34F10}"/>
          </ac:spMkLst>
        </pc:spChg>
        <pc:spChg chg="add">
          <ac:chgData name="Filip Nocny" userId="de47583d-b089-4f0f-8338-0f873d56fa3c" providerId="ADAL" clId="{572BFD80-DB3E-4F3F-98FC-8375BC715F93}" dt="2021-05-12T08:07:04.776" v="375" actId="26606"/>
          <ac:spMkLst>
            <pc:docMk/>
            <pc:sldMk cId="3576523416" sldId="5431"/>
            <ac:spMk id="13" creationId="{A8384FB5-9ADC-4DDC-881B-597D56F5B15D}"/>
          </ac:spMkLst>
        </pc:spChg>
        <pc:spChg chg="add">
          <ac:chgData name="Filip Nocny" userId="de47583d-b089-4f0f-8338-0f873d56fa3c" providerId="ADAL" clId="{572BFD80-DB3E-4F3F-98FC-8375BC715F93}" dt="2021-05-12T08:07:04.776" v="375" actId="26606"/>
          <ac:spMkLst>
            <pc:docMk/>
            <pc:sldMk cId="3576523416" sldId="5431"/>
            <ac:spMk id="15" creationId="{91E5A9A7-95C6-4F4F-B00E-C82E07FE62EF}"/>
          </ac:spMkLst>
        </pc:spChg>
        <pc:spChg chg="add">
          <ac:chgData name="Filip Nocny" userId="de47583d-b089-4f0f-8338-0f873d56fa3c" providerId="ADAL" clId="{572BFD80-DB3E-4F3F-98FC-8375BC715F93}" dt="2021-05-12T08:07:04.776" v="375" actId="26606"/>
          <ac:spMkLst>
            <pc:docMk/>
            <pc:sldMk cId="3576523416" sldId="5431"/>
            <ac:spMk id="17" creationId="{D07DD2DE-F619-49DD-B5E7-03A290FF4ED1}"/>
          </ac:spMkLst>
        </pc:spChg>
        <pc:spChg chg="add">
          <ac:chgData name="Filip Nocny" userId="de47583d-b089-4f0f-8338-0f873d56fa3c" providerId="ADAL" clId="{572BFD80-DB3E-4F3F-98FC-8375BC715F93}" dt="2021-05-12T08:07:04.776" v="375" actId="26606"/>
          <ac:spMkLst>
            <pc:docMk/>
            <pc:sldMk cId="3576523416" sldId="5431"/>
            <ac:spMk id="19" creationId="{85149191-5F60-4A28-AAFF-039F96B0F3EC}"/>
          </ac:spMkLst>
        </pc:spChg>
        <pc:spChg chg="add">
          <ac:chgData name="Filip Nocny" userId="de47583d-b089-4f0f-8338-0f873d56fa3c" providerId="ADAL" clId="{572BFD80-DB3E-4F3F-98FC-8375BC715F93}" dt="2021-05-12T08:07:04.776" v="375" actId="26606"/>
          <ac:spMkLst>
            <pc:docMk/>
            <pc:sldMk cId="3576523416" sldId="5431"/>
            <ac:spMk id="21" creationId="{F8260ED5-17F7-4158-B241-D51DD4CF1B7E}"/>
          </ac:spMkLst>
        </pc:spChg>
        <pc:picChg chg="add del mod">
          <ac:chgData name="Filip Nocny" userId="de47583d-b089-4f0f-8338-0f873d56fa3c" providerId="ADAL" clId="{572BFD80-DB3E-4F3F-98FC-8375BC715F93}" dt="2021-05-12T07:51:44.536" v="91" actId="21"/>
          <ac:picMkLst>
            <pc:docMk/>
            <pc:sldMk cId="3576523416" sldId="5431"/>
            <ac:picMk id="5" creationId="{D9FD91F4-61E0-4EBB-ABF4-F1FEDF0DDA95}"/>
          </ac:picMkLst>
        </pc:picChg>
        <pc:picChg chg="add del mod ord">
          <ac:chgData name="Filip Nocny" userId="de47583d-b089-4f0f-8338-0f873d56fa3c" providerId="ADAL" clId="{572BFD80-DB3E-4F3F-98FC-8375BC715F93}" dt="2021-05-12T08:08:41.677" v="493" actId="21"/>
          <ac:picMkLst>
            <pc:docMk/>
            <pc:sldMk cId="3576523416" sldId="5431"/>
            <ac:picMk id="7" creationId="{32E7311A-E434-4F3F-8D72-06D7A10ACEEF}"/>
          </ac:picMkLst>
        </pc:picChg>
      </pc:sldChg>
      <pc:sldChg chg="modSp add ord">
        <pc:chgData name="Filip Nocny" userId="de47583d-b089-4f0f-8338-0f873d56fa3c" providerId="ADAL" clId="{572BFD80-DB3E-4F3F-98FC-8375BC715F93}" dt="2021-05-12T09:08:10.859" v="1315" actId="20577"/>
        <pc:sldMkLst>
          <pc:docMk/>
          <pc:sldMk cId="2175886160" sldId="5432"/>
        </pc:sldMkLst>
        <pc:spChg chg="mod">
          <ac:chgData name="Filip Nocny" userId="de47583d-b089-4f0f-8338-0f873d56fa3c" providerId="ADAL" clId="{572BFD80-DB3E-4F3F-98FC-8375BC715F93}" dt="2021-05-12T09:08:10.859" v="1315" actId="20577"/>
          <ac:spMkLst>
            <pc:docMk/>
            <pc:sldMk cId="2175886160" sldId="5432"/>
            <ac:spMk id="5" creationId="{85DEDC88-9EB0-45B1-A0CB-4A0F11FFB7D2}"/>
          </ac:spMkLst>
        </pc:spChg>
      </pc:sldChg>
      <pc:sldChg chg="modSp add ord modAnim">
        <pc:chgData name="Filip Nocny" userId="de47583d-b089-4f0f-8338-0f873d56fa3c" providerId="ADAL" clId="{572BFD80-DB3E-4F3F-98FC-8375BC715F93}" dt="2021-05-12T09:10:40.891" v="1471" actId="20577"/>
        <pc:sldMkLst>
          <pc:docMk/>
          <pc:sldMk cId="3172012137" sldId="5433"/>
        </pc:sldMkLst>
        <pc:spChg chg="mod">
          <ac:chgData name="Filip Nocny" userId="de47583d-b089-4f0f-8338-0f873d56fa3c" providerId="ADAL" clId="{572BFD80-DB3E-4F3F-98FC-8375BC715F93}" dt="2021-05-12T09:10:40.891" v="1471" actId="20577"/>
          <ac:spMkLst>
            <pc:docMk/>
            <pc:sldMk cId="3172012137" sldId="5433"/>
            <ac:spMk id="5" creationId="{85DEDC88-9EB0-45B1-A0CB-4A0F11FFB7D2}"/>
          </ac:spMkLst>
        </pc:spChg>
      </pc:sldChg>
      <pc:sldChg chg="addSp delSp modSp add mod ord">
        <pc:chgData name="Filip Nocny" userId="de47583d-b089-4f0f-8338-0f873d56fa3c" providerId="ADAL" clId="{572BFD80-DB3E-4F3F-98FC-8375BC715F93}" dt="2021-05-12T09:08:39.775" v="1317"/>
        <pc:sldMkLst>
          <pc:docMk/>
          <pc:sldMk cId="3833315350" sldId="5434"/>
        </pc:sldMkLst>
        <pc:spChg chg="mod">
          <ac:chgData name="Filip Nocny" userId="de47583d-b089-4f0f-8338-0f873d56fa3c" providerId="ADAL" clId="{572BFD80-DB3E-4F3F-98FC-8375BC715F93}" dt="2021-05-12T08:26:41.171" v="1012" actId="27636"/>
          <ac:spMkLst>
            <pc:docMk/>
            <pc:sldMk cId="3833315350" sldId="5434"/>
            <ac:spMk id="6" creationId="{EAEF1F13-231C-4176-AA5A-46EE631A9315}"/>
          </ac:spMkLst>
        </pc:spChg>
        <pc:picChg chg="add mod">
          <ac:chgData name="Filip Nocny" userId="de47583d-b089-4f0f-8338-0f873d56fa3c" providerId="ADAL" clId="{572BFD80-DB3E-4F3F-98FC-8375BC715F93}" dt="2021-05-12T08:08:55.275" v="497" actId="1076"/>
          <ac:picMkLst>
            <pc:docMk/>
            <pc:sldMk cId="3833315350" sldId="5434"/>
            <ac:picMk id="5" creationId="{C22F41F3-8575-48B4-97D3-079EB0CC5F09}"/>
          </ac:picMkLst>
        </pc:picChg>
        <pc:picChg chg="del">
          <ac:chgData name="Filip Nocny" userId="de47583d-b089-4f0f-8338-0f873d56fa3c" providerId="ADAL" clId="{572BFD80-DB3E-4F3F-98FC-8375BC715F93}" dt="2021-05-12T08:08:43.562" v="494" actId="478"/>
          <ac:picMkLst>
            <pc:docMk/>
            <pc:sldMk cId="3833315350" sldId="5434"/>
            <ac:picMk id="1026" creationId="{65699659-5F44-400A-929E-33A8D7FA2127}"/>
          </ac:picMkLst>
        </pc:picChg>
        <pc:cxnChg chg="add mod">
          <ac:chgData name="Filip Nocny" userId="de47583d-b089-4f0f-8338-0f873d56fa3c" providerId="ADAL" clId="{572BFD80-DB3E-4F3F-98FC-8375BC715F93}" dt="2021-05-12T08:09:39.857" v="503" actId="14100"/>
          <ac:cxnSpMkLst>
            <pc:docMk/>
            <pc:sldMk cId="3833315350" sldId="5434"/>
            <ac:cxnSpMk id="3" creationId="{5BE2CE61-C3DD-4E1C-A1EF-73EB3789AAF0}"/>
          </ac:cxnSpMkLst>
        </pc:cxnChg>
      </pc:sldChg>
      <pc:sldChg chg="modSp add del ord">
        <pc:chgData name="Filip Nocny" userId="de47583d-b089-4f0f-8338-0f873d56fa3c" providerId="ADAL" clId="{572BFD80-DB3E-4F3F-98FC-8375BC715F93}" dt="2021-05-12T09:12:08.897" v="1524" actId="47"/>
        <pc:sldMkLst>
          <pc:docMk/>
          <pc:sldMk cId="1460454757" sldId="5435"/>
        </pc:sldMkLst>
        <pc:spChg chg="mod">
          <ac:chgData name="Filip Nocny" userId="de47583d-b089-4f0f-8338-0f873d56fa3c" providerId="ADAL" clId="{572BFD80-DB3E-4F3F-98FC-8375BC715F93}" dt="2021-05-12T08:27:25.288" v="1066" actId="20577"/>
          <ac:spMkLst>
            <pc:docMk/>
            <pc:sldMk cId="1460454757" sldId="5435"/>
            <ac:spMk id="5" creationId="{85DEDC88-9EB0-45B1-A0CB-4A0F11FFB7D2}"/>
          </ac:spMkLst>
        </pc:spChg>
      </pc:sldChg>
      <pc:sldChg chg="addSp delSp modSp new mod setBg">
        <pc:chgData name="Filip Nocny" userId="de47583d-b089-4f0f-8338-0f873d56fa3c" providerId="ADAL" clId="{572BFD80-DB3E-4F3F-98FC-8375BC715F93}" dt="2021-05-12T08:18:47.482" v="797"/>
        <pc:sldMkLst>
          <pc:docMk/>
          <pc:sldMk cId="1483222190" sldId="5436"/>
        </pc:sldMkLst>
        <pc:spChg chg="del">
          <ac:chgData name="Filip Nocny" userId="de47583d-b089-4f0f-8338-0f873d56fa3c" providerId="ADAL" clId="{572BFD80-DB3E-4F3F-98FC-8375BC715F93}" dt="2021-05-12T08:12:47.938" v="561" actId="478"/>
          <ac:spMkLst>
            <pc:docMk/>
            <pc:sldMk cId="1483222190" sldId="5436"/>
            <ac:spMk id="2" creationId="{0F4FEF6B-CDBE-4F2C-A965-CA395CAE0991}"/>
          </ac:spMkLst>
        </pc:spChg>
        <pc:spChg chg="del">
          <ac:chgData name="Filip Nocny" userId="de47583d-b089-4f0f-8338-0f873d56fa3c" providerId="ADAL" clId="{572BFD80-DB3E-4F3F-98FC-8375BC715F93}" dt="2021-05-12T08:12:49.454" v="562" actId="478"/>
          <ac:spMkLst>
            <pc:docMk/>
            <pc:sldMk cId="1483222190" sldId="5436"/>
            <ac:spMk id="3" creationId="{26806AC7-9906-4785-AEE3-6DB8B50D798B}"/>
          </ac:spMkLst>
        </pc:spChg>
        <pc:spChg chg="add del mod">
          <ac:chgData name="Filip Nocny" userId="de47583d-b089-4f0f-8338-0f873d56fa3c" providerId="ADAL" clId="{572BFD80-DB3E-4F3F-98FC-8375BC715F93}" dt="2021-05-12T08:16:07.775" v="760" actId="26606"/>
          <ac:spMkLst>
            <pc:docMk/>
            <pc:sldMk cId="1483222190" sldId="5436"/>
            <ac:spMk id="4" creationId="{3198FD22-231B-499C-B32F-18E6AB7EA8CE}"/>
          </ac:spMkLst>
        </pc:spChg>
        <pc:graphicFrameChg chg="add mod">
          <ac:chgData name="Filip Nocny" userId="de47583d-b089-4f0f-8338-0f873d56fa3c" providerId="ADAL" clId="{572BFD80-DB3E-4F3F-98FC-8375BC715F93}" dt="2021-05-12T08:18:05.548" v="789" actId="20577"/>
          <ac:graphicFrameMkLst>
            <pc:docMk/>
            <pc:sldMk cId="1483222190" sldId="5436"/>
            <ac:graphicFrameMk id="6" creationId="{408C4F1C-FACA-4320-9D42-FC17C35E5548}"/>
          </ac:graphicFrameMkLst>
        </pc:graphicFrameChg>
        <pc:picChg chg="add mod">
          <ac:chgData name="Filip Nocny" userId="de47583d-b089-4f0f-8338-0f873d56fa3c" providerId="ADAL" clId="{572BFD80-DB3E-4F3F-98FC-8375BC715F93}" dt="2021-05-12T08:17:47.467" v="769" actId="1076"/>
          <ac:picMkLst>
            <pc:docMk/>
            <pc:sldMk cId="1483222190" sldId="5436"/>
            <ac:picMk id="7" creationId="{ADDDB7B0-100C-425C-B74A-7DE7D5A02E9E}"/>
          </ac:picMkLst>
        </pc:picChg>
        <pc:picChg chg="add mod">
          <ac:chgData name="Filip Nocny" userId="de47583d-b089-4f0f-8338-0f873d56fa3c" providerId="ADAL" clId="{572BFD80-DB3E-4F3F-98FC-8375BC715F93}" dt="2021-05-12T08:17:57.448" v="774" actId="14100"/>
          <ac:picMkLst>
            <pc:docMk/>
            <pc:sldMk cId="1483222190" sldId="5436"/>
            <ac:picMk id="9" creationId="{5DF62ECD-D612-4694-B965-FC5FBF46434F}"/>
          </ac:picMkLst>
        </pc:picChg>
        <pc:cxnChg chg="add del">
          <ac:chgData name="Filip Nocny" userId="de47583d-b089-4f0f-8338-0f873d56fa3c" providerId="ADAL" clId="{572BFD80-DB3E-4F3F-98FC-8375BC715F93}" dt="2021-05-12T08:18:26.424" v="791" actId="478"/>
          <ac:cxnSpMkLst>
            <pc:docMk/>
            <pc:sldMk cId="1483222190" sldId="5436"/>
            <ac:cxnSpMk id="11" creationId="{E72462CB-E21F-4CB9-8561-A44172B64D18}"/>
          </ac:cxnSpMkLst>
        </pc:cxnChg>
        <pc:cxnChg chg="add mod">
          <ac:chgData name="Filip Nocny" userId="de47583d-b089-4f0f-8338-0f873d56fa3c" providerId="ADAL" clId="{572BFD80-DB3E-4F3F-98FC-8375BC715F93}" dt="2021-05-12T08:18:32.157" v="794" actId="14100"/>
          <ac:cxnSpMkLst>
            <pc:docMk/>
            <pc:sldMk cId="1483222190" sldId="5436"/>
            <ac:cxnSpMk id="12" creationId="{7049F981-0D96-449D-A8B9-92EEFF43527A}"/>
          </ac:cxnSpMkLst>
        </pc:cxnChg>
        <pc:cxnChg chg="add mod">
          <ac:chgData name="Filip Nocny" userId="de47583d-b089-4f0f-8338-0f873d56fa3c" providerId="ADAL" clId="{572BFD80-DB3E-4F3F-98FC-8375BC715F93}" dt="2021-05-12T08:18:39.225" v="796" actId="1076"/>
          <ac:cxnSpMkLst>
            <pc:docMk/>
            <pc:sldMk cId="1483222190" sldId="5436"/>
            <ac:cxnSpMk id="14" creationId="{4F4C29FC-527C-4DCB-84C9-BCEDE8243CFE}"/>
          </ac:cxnSpMkLst>
        </pc:cxnChg>
      </pc:sldChg>
      <pc:sldChg chg="modSp add modAnim">
        <pc:chgData name="Filip Nocny" userId="de47583d-b089-4f0f-8338-0f873d56fa3c" providerId="ADAL" clId="{572BFD80-DB3E-4F3F-98FC-8375BC715F93}" dt="2021-05-12T09:11:47.811" v="1521" actId="20577"/>
        <pc:sldMkLst>
          <pc:docMk/>
          <pc:sldMk cId="3964348308" sldId="5437"/>
        </pc:sldMkLst>
        <pc:spChg chg="mod">
          <ac:chgData name="Filip Nocny" userId="de47583d-b089-4f0f-8338-0f873d56fa3c" providerId="ADAL" clId="{572BFD80-DB3E-4F3F-98FC-8375BC715F93}" dt="2021-05-12T09:11:47.811" v="1521" actId="20577"/>
          <ac:spMkLst>
            <pc:docMk/>
            <pc:sldMk cId="3964348308" sldId="5437"/>
            <ac:spMk id="5" creationId="{85DEDC88-9EB0-45B1-A0CB-4A0F11FFB7D2}"/>
          </ac:spMkLst>
        </pc:spChg>
      </pc:sldChg>
      <pc:sldChg chg="addSp delSp modSp new del mod setBg setClrOvrMap">
        <pc:chgData name="Filip Nocny" userId="de47583d-b089-4f0f-8338-0f873d56fa3c" providerId="ADAL" clId="{572BFD80-DB3E-4F3F-98FC-8375BC715F93}" dt="2021-05-12T09:12:03.621" v="1522" actId="47"/>
        <pc:sldMkLst>
          <pc:docMk/>
          <pc:sldMk cId="2667206555" sldId="5438"/>
        </pc:sldMkLst>
        <pc:spChg chg="del">
          <ac:chgData name="Filip Nocny" userId="de47583d-b089-4f0f-8338-0f873d56fa3c" providerId="ADAL" clId="{572BFD80-DB3E-4F3F-98FC-8375BC715F93}" dt="2021-05-12T08:20:48.294" v="887" actId="478"/>
          <ac:spMkLst>
            <pc:docMk/>
            <pc:sldMk cId="2667206555" sldId="5438"/>
            <ac:spMk id="2" creationId="{B219649C-D096-4A5D-B1F1-A766BA68E60A}"/>
          </ac:spMkLst>
        </pc:spChg>
        <pc:spChg chg="del">
          <ac:chgData name="Filip Nocny" userId="de47583d-b089-4f0f-8338-0f873d56fa3c" providerId="ADAL" clId="{572BFD80-DB3E-4F3F-98FC-8375BC715F93}" dt="2021-05-12T08:20:49.055" v="888" actId="478"/>
          <ac:spMkLst>
            <pc:docMk/>
            <pc:sldMk cId="2667206555" sldId="5438"/>
            <ac:spMk id="3" creationId="{5CB6303C-C77C-45AD-A682-ACD3F2636BD3}"/>
          </ac:spMkLst>
        </pc:spChg>
        <pc:spChg chg="add">
          <ac:chgData name="Filip Nocny" userId="de47583d-b089-4f0f-8338-0f873d56fa3c" providerId="ADAL" clId="{572BFD80-DB3E-4F3F-98FC-8375BC715F93}" dt="2021-05-12T08:22:05.568" v="898"/>
          <ac:spMkLst>
            <pc:docMk/>
            <pc:sldMk cId="2667206555" sldId="5438"/>
            <ac:spMk id="4" creationId="{0FD3C8B0-2E4E-4111-9685-3C72554DC973}"/>
          </ac:spMkLst>
        </pc:spChg>
        <pc:spChg chg="add mod">
          <ac:chgData name="Filip Nocny" userId="de47583d-b089-4f0f-8338-0f873d56fa3c" providerId="ADAL" clId="{572BFD80-DB3E-4F3F-98FC-8375BC715F93}" dt="2021-05-12T08:22:07.034" v="899"/>
          <ac:spMkLst>
            <pc:docMk/>
            <pc:sldMk cId="2667206555" sldId="5438"/>
            <ac:spMk id="5" creationId="{30C208FB-39C6-4E20-8492-8DC4BB0679B3}"/>
          </ac:spMkLst>
        </pc:spChg>
        <pc:spChg chg="add del">
          <ac:chgData name="Filip Nocny" userId="de47583d-b089-4f0f-8338-0f873d56fa3c" providerId="ADAL" clId="{572BFD80-DB3E-4F3F-98FC-8375BC715F93}" dt="2021-05-12T08:22:16.759" v="904" actId="26606"/>
          <ac:spMkLst>
            <pc:docMk/>
            <pc:sldMk cId="2667206555" sldId="5438"/>
            <ac:spMk id="12" creationId="{42A4FC2C-047E-45A5-965D-8E1E3BF09BC6}"/>
          </ac:spMkLst>
        </pc:spChg>
        <pc:picChg chg="add del mod ord">
          <ac:chgData name="Filip Nocny" userId="de47583d-b089-4f0f-8338-0f873d56fa3c" providerId="ADAL" clId="{572BFD80-DB3E-4F3F-98FC-8375BC715F93}" dt="2021-05-12T08:23:24.029" v="912" actId="478"/>
          <ac:picMkLst>
            <pc:docMk/>
            <pc:sldMk cId="2667206555" sldId="5438"/>
            <ac:picMk id="7" creationId="{BBBE3014-E4D5-4DB1-B4D5-A4EBE1C84E10}"/>
          </ac:picMkLst>
        </pc:picChg>
        <pc:picChg chg="add mod">
          <ac:chgData name="Filip Nocny" userId="de47583d-b089-4f0f-8338-0f873d56fa3c" providerId="ADAL" clId="{572BFD80-DB3E-4F3F-98FC-8375BC715F93}" dt="2021-05-12T08:23:47.260" v="925" actId="1076"/>
          <ac:picMkLst>
            <pc:docMk/>
            <pc:sldMk cId="2667206555" sldId="5438"/>
            <ac:picMk id="9" creationId="{739F5DDF-F4D8-48DD-8C67-64CF35250092}"/>
          </ac:picMkLst>
        </pc:picChg>
        <pc:picChg chg="add mod ord">
          <ac:chgData name="Filip Nocny" userId="de47583d-b089-4f0f-8338-0f873d56fa3c" providerId="ADAL" clId="{572BFD80-DB3E-4F3F-98FC-8375BC715F93}" dt="2021-05-12T08:23:45.460" v="924" actId="1076"/>
          <ac:picMkLst>
            <pc:docMk/>
            <pc:sldMk cId="2667206555" sldId="5438"/>
            <ac:picMk id="13" creationId="{E5DE852F-3477-47E0-8A91-8AB37681BEAA}"/>
          </ac:picMkLst>
        </pc:picChg>
        <pc:picChg chg="add del mod">
          <ac:chgData name="Filip Nocny" userId="de47583d-b089-4f0f-8338-0f873d56fa3c" providerId="ADAL" clId="{572BFD80-DB3E-4F3F-98FC-8375BC715F93}" dt="2021-05-12T08:21:11.501" v="892" actId="478"/>
          <ac:picMkLst>
            <pc:docMk/>
            <pc:sldMk cId="2667206555" sldId="5438"/>
            <ac:picMk id="2050" creationId="{B5B79030-901A-45F4-920F-206E5C040890}"/>
          </ac:picMkLst>
        </pc:picChg>
        <pc:picChg chg="add del mod">
          <ac:chgData name="Filip Nocny" userId="de47583d-b089-4f0f-8338-0f873d56fa3c" providerId="ADAL" clId="{572BFD80-DB3E-4F3F-98FC-8375BC715F93}" dt="2021-05-12T08:22:04.913" v="897" actId="478"/>
          <ac:picMkLst>
            <pc:docMk/>
            <pc:sldMk cId="2667206555" sldId="5438"/>
            <ac:picMk id="2052" creationId="{AF3FA649-8DDF-4F80-94C9-CDF7400D7BC8}"/>
          </ac:picMkLst>
        </pc:picChg>
        <pc:picChg chg="add del mod">
          <ac:chgData name="Filip Nocny" userId="de47583d-b089-4f0f-8338-0f873d56fa3c" providerId="ADAL" clId="{572BFD80-DB3E-4F3F-98FC-8375BC715F93}" dt="2021-05-12T08:22:38.098" v="909" actId="21"/>
          <ac:picMkLst>
            <pc:docMk/>
            <pc:sldMk cId="2667206555" sldId="5438"/>
            <ac:picMk id="2058" creationId="{EBFF31B3-8EED-4FA7-A310-1DE36D328323}"/>
          </ac:picMkLst>
        </pc:picChg>
      </pc:sldChg>
      <pc:sldChg chg="modSp add">
        <pc:chgData name="Filip Nocny" userId="de47583d-b089-4f0f-8338-0f873d56fa3c" providerId="ADAL" clId="{572BFD80-DB3E-4F3F-98FC-8375BC715F93}" dt="2021-05-12T08:27:17.522" v="1064" actId="20577"/>
        <pc:sldMkLst>
          <pc:docMk/>
          <pc:sldMk cId="1086599738" sldId="5439"/>
        </pc:sldMkLst>
        <pc:spChg chg="mod">
          <ac:chgData name="Filip Nocny" userId="de47583d-b089-4f0f-8338-0f873d56fa3c" providerId="ADAL" clId="{572BFD80-DB3E-4F3F-98FC-8375BC715F93}" dt="2021-05-12T08:27:17.522" v="1064" actId="20577"/>
          <ac:spMkLst>
            <pc:docMk/>
            <pc:sldMk cId="1086599738" sldId="5439"/>
            <ac:spMk id="5" creationId="{85DEDC88-9EB0-45B1-A0CB-4A0F11FFB7D2}"/>
          </ac:spMkLst>
        </pc:spChg>
      </pc:sldChg>
      <pc:sldChg chg="add">
        <pc:chgData name="Filip Nocny" userId="de47583d-b089-4f0f-8338-0f873d56fa3c" providerId="ADAL" clId="{572BFD80-DB3E-4F3F-98FC-8375BC715F93}" dt="2021-05-12T08:26:47.230" v="1013" actId="2890"/>
        <pc:sldMkLst>
          <pc:docMk/>
          <pc:sldMk cId="292105459" sldId="5440"/>
        </pc:sldMkLst>
      </pc:sldChg>
      <pc:sldChg chg="addSp delSp modSp new mod">
        <pc:chgData name="Filip Nocny" userId="de47583d-b089-4f0f-8338-0f873d56fa3c" providerId="ADAL" clId="{572BFD80-DB3E-4F3F-98FC-8375BC715F93}" dt="2021-05-12T08:28:08.109" v="1072" actId="1076"/>
        <pc:sldMkLst>
          <pc:docMk/>
          <pc:sldMk cId="113193928" sldId="5441"/>
        </pc:sldMkLst>
        <pc:spChg chg="del">
          <ac:chgData name="Filip Nocny" userId="de47583d-b089-4f0f-8338-0f873d56fa3c" providerId="ADAL" clId="{572BFD80-DB3E-4F3F-98FC-8375BC715F93}" dt="2021-05-12T08:28:00.524" v="1069" actId="478"/>
          <ac:spMkLst>
            <pc:docMk/>
            <pc:sldMk cId="113193928" sldId="5441"/>
            <ac:spMk id="2" creationId="{9CC4DCA6-D6B0-4611-879F-259AD0B17370}"/>
          </ac:spMkLst>
        </pc:spChg>
        <pc:picChg chg="add mod">
          <ac:chgData name="Filip Nocny" userId="de47583d-b089-4f0f-8338-0f873d56fa3c" providerId="ADAL" clId="{572BFD80-DB3E-4F3F-98FC-8375BC715F93}" dt="2021-05-12T08:28:08.109" v="1072" actId="1076"/>
          <ac:picMkLst>
            <pc:docMk/>
            <pc:sldMk cId="113193928" sldId="5441"/>
            <ac:picMk id="5" creationId="{CCE2A36A-8DA8-4530-B6ED-08A33844B377}"/>
          </ac:picMkLst>
        </pc:picChg>
      </pc:sldChg>
      <pc:sldChg chg="modSp add del ord">
        <pc:chgData name="Filip Nocny" userId="de47583d-b089-4f0f-8338-0f873d56fa3c" providerId="ADAL" clId="{572BFD80-DB3E-4F3F-98FC-8375BC715F93}" dt="2021-05-12T09:12:04.853" v="1523" actId="47"/>
        <pc:sldMkLst>
          <pc:docMk/>
          <pc:sldMk cId="2512783849" sldId="5442"/>
        </pc:sldMkLst>
        <pc:spChg chg="mod">
          <ac:chgData name="Filip Nocny" userId="de47583d-b089-4f0f-8338-0f873d56fa3c" providerId="ADAL" clId="{572BFD80-DB3E-4F3F-98FC-8375BC715F93}" dt="2021-05-12T08:28:36.902" v="1104" actId="20577"/>
          <ac:spMkLst>
            <pc:docMk/>
            <pc:sldMk cId="2512783849" sldId="5442"/>
            <ac:spMk id="5" creationId="{85DEDC88-9EB0-45B1-A0CB-4A0F11FFB7D2}"/>
          </ac:spMkLst>
        </pc:spChg>
      </pc:sldChg>
      <pc:sldChg chg="addSp delSp modSp new mod setBg">
        <pc:chgData name="Filip Nocny" userId="de47583d-b089-4f0f-8338-0f873d56fa3c" providerId="ADAL" clId="{572BFD80-DB3E-4F3F-98FC-8375BC715F93}" dt="2021-05-12T08:32:15.477" v="1142" actId="1076"/>
        <pc:sldMkLst>
          <pc:docMk/>
          <pc:sldMk cId="880081329" sldId="5443"/>
        </pc:sldMkLst>
        <pc:spChg chg="del">
          <ac:chgData name="Filip Nocny" userId="de47583d-b089-4f0f-8338-0f873d56fa3c" providerId="ADAL" clId="{572BFD80-DB3E-4F3F-98FC-8375BC715F93}" dt="2021-05-12T08:29:43.470" v="1107" actId="478"/>
          <ac:spMkLst>
            <pc:docMk/>
            <pc:sldMk cId="880081329" sldId="5443"/>
            <ac:spMk id="2" creationId="{41E5955E-EFE2-41A0-80F7-B7EC2D311A19}"/>
          </ac:spMkLst>
        </pc:spChg>
        <pc:spChg chg="add mod">
          <ac:chgData name="Filip Nocny" userId="de47583d-b089-4f0f-8338-0f873d56fa3c" providerId="ADAL" clId="{572BFD80-DB3E-4F3F-98FC-8375BC715F93}" dt="2021-05-12T08:32:15.477" v="1142" actId="1076"/>
          <ac:spMkLst>
            <pc:docMk/>
            <pc:sldMk cId="880081329" sldId="5443"/>
            <ac:spMk id="6" creationId="{6DC9245F-918D-4DBB-A54C-3177DE770DD5}"/>
          </ac:spMkLst>
        </pc:spChg>
        <pc:picChg chg="add mod">
          <ac:chgData name="Filip Nocny" userId="de47583d-b089-4f0f-8338-0f873d56fa3c" providerId="ADAL" clId="{572BFD80-DB3E-4F3F-98FC-8375BC715F93}" dt="2021-05-12T08:32:11.733" v="1141" actId="1076"/>
          <ac:picMkLst>
            <pc:docMk/>
            <pc:sldMk cId="880081329" sldId="5443"/>
            <ac:picMk id="5" creationId="{999CCE05-0F84-4C1E-A62F-A8C9D805A0FC}"/>
          </ac:picMkLst>
        </pc:picChg>
      </pc:sldChg>
      <pc:sldChg chg="addSp delSp modSp new mod setBg">
        <pc:chgData name="Filip Nocny" userId="de47583d-b089-4f0f-8338-0f873d56fa3c" providerId="ADAL" clId="{572BFD80-DB3E-4F3F-98FC-8375BC715F93}" dt="2021-05-12T08:33:45.409" v="1147" actId="26606"/>
        <pc:sldMkLst>
          <pc:docMk/>
          <pc:sldMk cId="271035751" sldId="5444"/>
        </pc:sldMkLst>
        <pc:spChg chg="del">
          <ac:chgData name="Filip Nocny" userId="de47583d-b089-4f0f-8338-0f873d56fa3c" providerId="ADAL" clId="{572BFD80-DB3E-4F3F-98FC-8375BC715F93}" dt="2021-05-12T08:33:42.817" v="1145" actId="478"/>
          <ac:spMkLst>
            <pc:docMk/>
            <pc:sldMk cId="271035751" sldId="5444"/>
            <ac:spMk id="2" creationId="{BEC6102E-615A-4E98-9F09-08A2302F8091}"/>
          </ac:spMkLst>
        </pc:spChg>
        <pc:spChg chg="del">
          <ac:chgData name="Filip Nocny" userId="de47583d-b089-4f0f-8338-0f873d56fa3c" providerId="ADAL" clId="{572BFD80-DB3E-4F3F-98FC-8375BC715F93}" dt="2021-05-12T08:33:43.582" v="1146" actId="478"/>
          <ac:spMkLst>
            <pc:docMk/>
            <pc:sldMk cId="271035751" sldId="5444"/>
            <ac:spMk id="3" creationId="{63C340EF-2909-47B2-A7EA-D7492B62B83E}"/>
          </ac:spMkLst>
        </pc:spChg>
        <pc:spChg chg="add">
          <ac:chgData name="Filip Nocny" userId="de47583d-b089-4f0f-8338-0f873d56fa3c" providerId="ADAL" clId="{572BFD80-DB3E-4F3F-98FC-8375BC715F93}" dt="2021-05-12T08:33:45.409" v="1147" actId="26606"/>
          <ac:spMkLst>
            <pc:docMk/>
            <pc:sldMk cId="271035751" sldId="5444"/>
            <ac:spMk id="10" creationId="{32BC26D8-82FB-445E-AA49-62A77D7C1EE0}"/>
          </ac:spMkLst>
        </pc:spChg>
        <pc:spChg chg="add">
          <ac:chgData name="Filip Nocny" userId="de47583d-b089-4f0f-8338-0f873d56fa3c" providerId="ADAL" clId="{572BFD80-DB3E-4F3F-98FC-8375BC715F93}" dt="2021-05-12T08:33:45.409" v="1147" actId="26606"/>
          <ac:spMkLst>
            <pc:docMk/>
            <pc:sldMk cId="271035751" sldId="5444"/>
            <ac:spMk id="12" creationId="{CB44330D-EA18-4254-AA95-EB49948539B8}"/>
          </ac:spMkLst>
        </pc:spChg>
        <pc:picChg chg="add mod">
          <ac:chgData name="Filip Nocny" userId="de47583d-b089-4f0f-8338-0f873d56fa3c" providerId="ADAL" clId="{572BFD80-DB3E-4F3F-98FC-8375BC715F93}" dt="2021-05-12T08:33:45.409" v="1147" actId="26606"/>
          <ac:picMkLst>
            <pc:docMk/>
            <pc:sldMk cId="271035751" sldId="5444"/>
            <ac:picMk id="5" creationId="{6A5958F5-56A6-4EB3-B809-45048826A870}"/>
          </ac:picMkLst>
        </pc:picChg>
      </pc:sldChg>
      <pc:sldChg chg="addSp delSp modSp new mod setBg">
        <pc:chgData name="Filip Nocny" userId="de47583d-b089-4f0f-8338-0f873d56fa3c" providerId="ADAL" clId="{572BFD80-DB3E-4F3F-98FC-8375BC715F93}" dt="2021-05-12T08:37:37.206" v="1159" actId="1076"/>
        <pc:sldMkLst>
          <pc:docMk/>
          <pc:sldMk cId="977207524" sldId="5445"/>
        </pc:sldMkLst>
        <pc:spChg chg="del">
          <ac:chgData name="Filip Nocny" userId="de47583d-b089-4f0f-8338-0f873d56fa3c" providerId="ADAL" clId="{572BFD80-DB3E-4F3F-98FC-8375BC715F93}" dt="2021-05-12T08:36:22.351" v="1149" actId="478"/>
          <ac:spMkLst>
            <pc:docMk/>
            <pc:sldMk cId="977207524" sldId="5445"/>
            <ac:spMk id="2" creationId="{50C04DF9-FF63-43F2-AC0F-1C51046326AE}"/>
          </ac:spMkLst>
        </pc:spChg>
        <pc:spChg chg="del mod">
          <ac:chgData name="Filip Nocny" userId="de47583d-b089-4f0f-8338-0f873d56fa3c" providerId="ADAL" clId="{572BFD80-DB3E-4F3F-98FC-8375BC715F93}" dt="2021-05-12T08:36:23.917" v="1151" actId="478"/>
          <ac:spMkLst>
            <pc:docMk/>
            <pc:sldMk cId="977207524" sldId="5445"/>
            <ac:spMk id="3" creationId="{6825689D-2D50-4A7E-9597-A451028F1F5F}"/>
          </ac:spMkLst>
        </pc:spChg>
        <pc:picChg chg="add mod">
          <ac:chgData name="Filip Nocny" userId="de47583d-b089-4f0f-8338-0f873d56fa3c" providerId="ADAL" clId="{572BFD80-DB3E-4F3F-98FC-8375BC715F93}" dt="2021-05-12T08:37:37.206" v="1159" actId="1076"/>
          <ac:picMkLst>
            <pc:docMk/>
            <pc:sldMk cId="977207524" sldId="5445"/>
            <ac:picMk id="5" creationId="{63456183-3263-4C76-BE79-8DD4D520DD87}"/>
          </ac:picMkLst>
        </pc:picChg>
      </pc:sldChg>
      <pc:sldChg chg="addSp delSp modSp add mod">
        <pc:chgData name="Filip Nocny" userId="de47583d-b089-4f0f-8338-0f873d56fa3c" providerId="ADAL" clId="{572BFD80-DB3E-4F3F-98FC-8375BC715F93}" dt="2021-05-12T08:44:15.853" v="1269" actId="1076"/>
        <pc:sldMkLst>
          <pc:docMk/>
          <pc:sldMk cId="689684001" sldId="5446"/>
        </pc:sldMkLst>
        <pc:spChg chg="add del">
          <ac:chgData name="Filip Nocny" userId="de47583d-b089-4f0f-8338-0f873d56fa3c" providerId="ADAL" clId="{572BFD80-DB3E-4F3F-98FC-8375BC715F93}" dt="2021-05-12T08:40:34.769" v="1201" actId="478"/>
          <ac:spMkLst>
            <pc:docMk/>
            <pc:sldMk cId="689684001" sldId="5446"/>
            <ac:spMk id="8" creationId="{176AEE5F-0F9A-4EE5-98CE-C14B016F39CF}"/>
          </ac:spMkLst>
        </pc:spChg>
        <pc:spChg chg="mod">
          <ac:chgData name="Filip Nocny" userId="de47583d-b089-4f0f-8338-0f873d56fa3c" providerId="ADAL" clId="{572BFD80-DB3E-4F3F-98FC-8375BC715F93}" dt="2021-05-12T08:44:11.492" v="1265" actId="1076"/>
          <ac:spMkLst>
            <pc:docMk/>
            <pc:sldMk cId="689684001" sldId="5446"/>
            <ac:spMk id="10" creationId="{C6C115C5-C95F-4F2E-AF5A-E499ED4BFA73}"/>
          </ac:spMkLst>
        </pc:spChg>
        <pc:spChg chg="del mod">
          <ac:chgData name="Filip Nocny" userId="de47583d-b089-4f0f-8338-0f873d56fa3c" providerId="ADAL" clId="{572BFD80-DB3E-4F3F-98FC-8375BC715F93}" dt="2021-05-12T08:43:31.152" v="1233" actId="478"/>
          <ac:spMkLst>
            <pc:docMk/>
            <pc:sldMk cId="689684001" sldId="5446"/>
            <ac:spMk id="11" creationId="{D60C1416-22A2-4076-8014-5E360A7B5446}"/>
          </ac:spMkLst>
        </pc:spChg>
        <pc:spChg chg="add del mod">
          <ac:chgData name="Filip Nocny" userId="de47583d-b089-4f0f-8338-0f873d56fa3c" providerId="ADAL" clId="{572BFD80-DB3E-4F3F-98FC-8375BC715F93}" dt="2021-05-12T08:43:30.258" v="1232" actId="478"/>
          <ac:spMkLst>
            <pc:docMk/>
            <pc:sldMk cId="689684001" sldId="5446"/>
            <ac:spMk id="12" creationId="{518F29F4-AA00-477D-BE8F-173E431E6FD2}"/>
          </ac:spMkLst>
        </pc:spChg>
        <pc:spChg chg="mod">
          <ac:chgData name="Filip Nocny" userId="de47583d-b089-4f0f-8338-0f873d56fa3c" providerId="ADAL" clId="{572BFD80-DB3E-4F3F-98FC-8375BC715F93}" dt="2021-05-12T08:44:14.025" v="1268" actId="1076"/>
          <ac:spMkLst>
            <pc:docMk/>
            <pc:sldMk cId="689684001" sldId="5446"/>
            <ac:spMk id="13" creationId="{DCF747FB-0DF4-4CE7-9672-2A0B134893A0}"/>
          </ac:spMkLst>
        </pc:spChg>
        <pc:picChg chg="del">
          <ac:chgData name="Filip Nocny" userId="de47583d-b089-4f0f-8338-0f873d56fa3c" providerId="ADAL" clId="{572BFD80-DB3E-4F3F-98FC-8375BC715F93}" dt="2021-05-12T08:39:53.468" v="1168" actId="478"/>
          <ac:picMkLst>
            <pc:docMk/>
            <pc:sldMk cId="689684001" sldId="5446"/>
            <ac:picMk id="3" creationId="{155AD432-AF72-449D-91B5-6C1BA91C8341}"/>
          </ac:picMkLst>
        </pc:picChg>
        <pc:picChg chg="add del mod">
          <ac:chgData name="Filip Nocny" userId="de47583d-b089-4f0f-8338-0f873d56fa3c" providerId="ADAL" clId="{572BFD80-DB3E-4F3F-98FC-8375BC715F93}" dt="2021-05-12T08:42:26.978" v="1216" actId="21"/>
          <ac:picMkLst>
            <pc:docMk/>
            <pc:sldMk cId="689684001" sldId="5446"/>
            <ac:picMk id="5" creationId="{D97B9C55-B1DE-41D8-A6D2-C2885228B847}"/>
          </ac:picMkLst>
        </pc:picChg>
        <pc:picChg chg="add mod">
          <ac:chgData name="Filip Nocny" userId="de47583d-b089-4f0f-8338-0f873d56fa3c" providerId="ADAL" clId="{572BFD80-DB3E-4F3F-98FC-8375BC715F93}" dt="2021-05-12T08:44:15.853" v="1269" actId="1076"/>
          <ac:picMkLst>
            <pc:docMk/>
            <pc:sldMk cId="689684001" sldId="5446"/>
            <ac:picMk id="7" creationId="{90B99A36-2E33-469B-9080-FE98FAE4F124}"/>
          </ac:picMkLst>
        </pc:picChg>
        <pc:picChg chg="del">
          <ac:chgData name="Filip Nocny" userId="de47583d-b089-4f0f-8338-0f873d56fa3c" providerId="ADAL" clId="{572BFD80-DB3E-4F3F-98FC-8375BC715F93}" dt="2021-05-12T08:39:55.008" v="1169" actId="478"/>
          <ac:picMkLst>
            <pc:docMk/>
            <pc:sldMk cId="689684001" sldId="5446"/>
            <ac:picMk id="9" creationId="{4C6706CD-3906-4BA3-BACE-D4AB03E43CB6}"/>
          </ac:picMkLst>
        </pc:picChg>
      </pc:sldChg>
      <pc:sldChg chg="addSp delSp modSp new mod">
        <pc:chgData name="Filip Nocny" userId="de47583d-b089-4f0f-8338-0f873d56fa3c" providerId="ADAL" clId="{572BFD80-DB3E-4F3F-98FC-8375BC715F93}" dt="2021-05-12T08:54:06.696" v="1276" actId="1076"/>
        <pc:sldMkLst>
          <pc:docMk/>
          <pc:sldMk cId="3197653935" sldId="5447"/>
        </pc:sldMkLst>
        <pc:spChg chg="del">
          <ac:chgData name="Filip Nocny" userId="de47583d-b089-4f0f-8338-0f873d56fa3c" providerId="ADAL" clId="{572BFD80-DB3E-4F3F-98FC-8375BC715F93}" dt="2021-05-12T08:42:12.085" v="1207" actId="478"/>
          <ac:spMkLst>
            <pc:docMk/>
            <pc:sldMk cId="3197653935" sldId="5447"/>
            <ac:spMk id="2" creationId="{0DC930BE-A405-4C30-B774-2884B6C09A09}"/>
          </ac:spMkLst>
        </pc:spChg>
        <pc:spChg chg="del">
          <ac:chgData name="Filip Nocny" userId="de47583d-b089-4f0f-8338-0f873d56fa3c" providerId="ADAL" clId="{572BFD80-DB3E-4F3F-98FC-8375BC715F93}" dt="2021-05-12T08:42:14.304" v="1209" actId="478"/>
          <ac:spMkLst>
            <pc:docMk/>
            <pc:sldMk cId="3197653935" sldId="5447"/>
            <ac:spMk id="3" creationId="{62FDA45B-43DD-46A2-B8F4-2B482225452A}"/>
          </ac:spMkLst>
        </pc:spChg>
        <pc:picChg chg="add mod">
          <ac:chgData name="Filip Nocny" userId="de47583d-b089-4f0f-8338-0f873d56fa3c" providerId="ADAL" clId="{572BFD80-DB3E-4F3F-98FC-8375BC715F93}" dt="2021-05-12T08:54:06.696" v="1276" actId="1076"/>
          <ac:picMkLst>
            <pc:docMk/>
            <pc:sldMk cId="3197653935" sldId="5447"/>
            <ac:picMk id="5" creationId="{AEBFC1B2-4D0E-4894-BD17-B395A80C565E}"/>
          </ac:picMkLst>
        </pc:picChg>
      </pc:sldChg>
      <pc:sldChg chg="addSp delSp modSp new mod setBg">
        <pc:chgData name="Filip Nocny" userId="de47583d-b089-4f0f-8338-0f873d56fa3c" providerId="ADAL" clId="{572BFD80-DB3E-4F3F-98FC-8375BC715F93}" dt="2021-05-12T08:54:00.204" v="1273" actId="1076"/>
        <pc:sldMkLst>
          <pc:docMk/>
          <pc:sldMk cId="3389564495" sldId="5448"/>
        </pc:sldMkLst>
        <pc:spChg chg="del">
          <ac:chgData name="Filip Nocny" userId="de47583d-b089-4f0f-8338-0f873d56fa3c" providerId="ADAL" clId="{572BFD80-DB3E-4F3F-98FC-8375BC715F93}" dt="2021-05-12T08:42:31.357" v="1218" actId="478"/>
          <ac:spMkLst>
            <pc:docMk/>
            <pc:sldMk cId="3389564495" sldId="5448"/>
            <ac:spMk id="2" creationId="{853D3374-4DF9-4AF1-9B90-6AF9B17A60C0}"/>
          </ac:spMkLst>
        </pc:spChg>
        <pc:spChg chg="del">
          <ac:chgData name="Filip Nocny" userId="de47583d-b089-4f0f-8338-0f873d56fa3c" providerId="ADAL" clId="{572BFD80-DB3E-4F3F-98FC-8375BC715F93}" dt="2021-05-12T08:42:33.175" v="1219" actId="478"/>
          <ac:spMkLst>
            <pc:docMk/>
            <pc:sldMk cId="3389564495" sldId="5448"/>
            <ac:spMk id="3" creationId="{6909A7AD-A565-4F13-AAD2-D709F277832A}"/>
          </ac:spMkLst>
        </pc:spChg>
        <pc:picChg chg="add mod">
          <ac:chgData name="Filip Nocny" userId="de47583d-b089-4f0f-8338-0f873d56fa3c" providerId="ADAL" clId="{572BFD80-DB3E-4F3F-98FC-8375BC715F93}" dt="2021-05-12T08:54:00.204" v="1273" actId="1076"/>
          <ac:picMkLst>
            <pc:docMk/>
            <pc:sldMk cId="3389564495" sldId="5448"/>
            <ac:picMk id="4" creationId="{65EA6818-33BB-471B-B4EA-5139E9685E9A}"/>
          </ac:picMkLst>
        </pc:picChg>
      </pc:sldChg>
      <pc:sldChg chg="addSp delSp modSp new mod">
        <pc:chgData name="Filip Nocny" userId="de47583d-b089-4f0f-8338-0f873d56fa3c" providerId="ADAL" clId="{572BFD80-DB3E-4F3F-98FC-8375BC715F93}" dt="2021-05-12T08:55:02.300" v="1283" actId="1076"/>
        <pc:sldMkLst>
          <pc:docMk/>
          <pc:sldMk cId="2658208962" sldId="5449"/>
        </pc:sldMkLst>
        <pc:spChg chg="del">
          <ac:chgData name="Filip Nocny" userId="de47583d-b089-4f0f-8338-0f873d56fa3c" providerId="ADAL" clId="{572BFD80-DB3E-4F3F-98FC-8375BC715F93}" dt="2021-05-12T08:54:54.739" v="1278" actId="478"/>
          <ac:spMkLst>
            <pc:docMk/>
            <pc:sldMk cId="2658208962" sldId="5449"/>
            <ac:spMk id="2" creationId="{3D720F75-0842-4711-82C6-5FAF1F804F12}"/>
          </ac:spMkLst>
        </pc:spChg>
        <pc:spChg chg="del">
          <ac:chgData name="Filip Nocny" userId="de47583d-b089-4f0f-8338-0f873d56fa3c" providerId="ADAL" clId="{572BFD80-DB3E-4F3F-98FC-8375BC715F93}" dt="2021-05-12T08:54:56.347" v="1279" actId="478"/>
          <ac:spMkLst>
            <pc:docMk/>
            <pc:sldMk cId="2658208962" sldId="5449"/>
            <ac:spMk id="3" creationId="{A0C4A177-8133-4D0D-8D36-1F3CDC9FD34D}"/>
          </ac:spMkLst>
        </pc:spChg>
        <pc:picChg chg="add mod">
          <ac:chgData name="Filip Nocny" userId="de47583d-b089-4f0f-8338-0f873d56fa3c" providerId="ADAL" clId="{572BFD80-DB3E-4F3F-98FC-8375BC715F93}" dt="2021-05-12T08:55:02.300" v="1283" actId="1076"/>
          <ac:picMkLst>
            <pc:docMk/>
            <pc:sldMk cId="2658208962" sldId="5449"/>
            <ac:picMk id="5" creationId="{E1C01D67-EB84-4464-8DD5-9175023229CD}"/>
          </ac:picMkLst>
        </pc:picChg>
      </pc:sldChg>
      <pc:sldChg chg="addSp delSp modSp new mod setBg">
        <pc:chgData name="Filip Nocny" userId="de47583d-b089-4f0f-8338-0f873d56fa3c" providerId="ADAL" clId="{572BFD80-DB3E-4F3F-98FC-8375BC715F93}" dt="2021-05-12T09:02:29.641" v="1305" actId="1076"/>
        <pc:sldMkLst>
          <pc:docMk/>
          <pc:sldMk cId="552856482" sldId="5450"/>
        </pc:sldMkLst>
        <pc:spChg chg="del">
          <ac:chgData name="Filip Nocny" userId="de47583d-b089-4f0f-8338-0f873d56fa3c" providerId="ADAL" clId="{572BFD80-DB3E-4F3F-98FC-8375BC715F93}" dt="2021-05-12T08:56:10.844" v="1285" actId="478"/>
          <ac:spMkLst>
            <pc:docMk/>
            <pc:sldMk cId="552856482" sldId="5450"/>
            <ac:spMk id="2" creationId="{09EC1646-DB49-479F-9B83-F1A18C3EAC43}"/>
          </ac:spMkLst>
        </pc:spChg>
        <pc:spChg chg="del">
          <ac:chgData name="Filip Nocny" userId="de47583d-b089-4f0f-8338-0f873d56fa3c" providerId="ADAL" clId="{572BFD80-DB3E-4F3F-98FC-8375BC715F93}" dt="2021-05-12T08:56:12.455" v="1286" actId="478"/>
          <ac:spMkLst>
            <pc:docMk/>
            <pc:sldMk cId="552856482" sldId="5450"/>
            <ac:spMk id="3" creationId="{8D85422D-C23D-4BE2-A58D-C66F08003D41}"/>
          </ac:spMkLst>
        </pc:spChg>
        <pc:spChg chg="add mod">
          <ac:chgData name="Filip Nocny" userId="de47583d-b089-4f0f-8338-0f873d56fa3c" providerId="ADAL" clId="{572BFD80-DB3E-4F3F-98FC-8375BC715F93}" dt="2021-05-12T08:57:57.640" v="1303" actId="1076"/>
          <ac:spMkLst>
            <pc:docMk/>
            <pc:sldMk cId="552856482" sldId="5450"/>
            <ac:spMk id="6" creationId="{26420D2E-2105-4945-9C17-35C231DFEC50}"/>
          </ac:spMkLst>
        </pc:spChg>
        <pc:picChg chg="add mod">
          <ac:chgData name="Filip Nocny" userId="de47583d-b089-4f0f-8338-0f873d56fa3c" providerId="ADAL" clId="{572BFD80-DB3E-4F3F-98FC-8375BC715F93}" dt="2021-05-12T09:02:29.641" v="1305" actId="1076"/>
          <ac:picMkLst>
            <pc:docMk/>
            <pc:sldMk cId="552856482" sldId="5450"/>
            <ac:picMk id="5" creationId="{B7E62C80-0FDE-446F-8616-458998144D2D}"/>
          </ac:picMkLst>
        </pc:picChg>
      </pc:sldChg>
      <pc:sldChg chg="modSp add ord">
        <pc:chgData name="Filip Nocny" userId="de47583d-b089-4f0f-8338-0f873d56fa3c" providerId="ADAL" clId="{572BFD80-DB3E-4F3F-98FC-8375BC715F93}" dt="2021-05-12T09:12:34.326" v="1546" actId="20577"/>
        <pc:sldMkLst>
          <pc:docMk/>
          <pc:sldMk cId="627111367" sldId="5451"/>
        </pc:sldMkLst>
        <pc:spChg chg="mod">
          <ac:chgData name="Filip Nocny" userId="de47583d-b089-4f0f-8338-0f873d56fa3c" providerId="ADAL" clId="{572BFD80-DB3E-4F3F-98FC-8375BC715F93}" dt="2021-05-12T09:12:34.326" v="1546" actId="20577"/>
          <ac:spMkLst>
            <pc:docMk/>
            <pc:sldMk cId="627111367" sldId="5451"/>
            <ac:spMk id="5" creationId="{85DEDC88-9EB0-45B1-A0CB-4A0F11FFB7D2}"/>
          </ac:spMkLst>
        </pc:spChg>
      </pc:sldChg>
      <pc:sldChg chg="modSp add mod">
        <pc:chgData name="Filip Nocny" userId="de47583d-b089-4f0f-8338-0f873d56fa3c" providerId="ADAL" clId="{572BFD80-DB3E-4F3F-98FC-8375BC715F93}" dt="2021-05-12T09:13:23.262" v="1584" actId="1076"/>
        <pc:sldMkLst>
          <pc:docMk/>
          <pc:sldMk cId="394934049" sldId="5452"/>
        </pc:sldMkLst>
        <pc:spChg chg="mod">
          <ac:chgData name="Filip Nocny" userId="de47583d-b089-4f0f-8338-0f873d56fa3c" providerId="ADAL" clId="{572BFD80-DB3E-4F3F-98FC-8375BC715F93}" dt="2021-05-12T09:13:16.968" v="1583" actId="20577"/>
          <ac:spMkLst>
            <pc:docMk/>
            <pc:sldMk cId="394934049" sldId="5452"/>
            <ac:spMk id="2" creationId="{3E14EAAF-E869-4E09-BFB1-6E4CD1F2229E}"/>
          </ac:spMkLst>
        </pc:spChg>
        <pc:spChg chg="mod">
          <ac:chgData name="Filip Nocny" userId="de47583d-b089-4f0f-8338-0f873d56fa3c" providerId="ADAL" clId="{572BFD80-DB3E-4F3F-98FC-8375BC715F93}" dt="2021-05-12T09:13:23.262" v="1584" actId="1076"/>
          <ac:spMkLst>
            <pc:docMk/>
            <pc:sldMk cId="394934049" sldId="5452"/>
            <ac:spMk id="7" creationId="{DA28C7E9-62A1-43AC-9A03-5AB069F67572}"/>
          </ac:spMkLst>
        </pc:spChg>
      </pc:sldChg>
      <pc:sldChg chg="modSp add mod ord">
        <pc:chgData name="Filip Nocny" userId="de47583d-b089-4f0f-8338-0f873d56fa3c" providerId="ADAL" clId="{572BFD80-DB3E-4F3F-98FC-8375BC715F93}" dt="2021-05-12T09:23:34.742" v="1622" actId="20577"/>
        <pc:sldMkLst>
          <pc:docMk/>
          <pc:sldMk cId="651317844" sldId="5453"/>
        </pc:sldMkLst>
        <pc:spChg chg="mod">
          <ac:chgData name="Filip Nocny" userId="de47583d-b089-4f0f-8338-0f873d56fa3c" providerId="ADAL" clId="{572BFD80-DB3E-4F3F-98FC-8375BC715F93}" dt="2021-05-12T09:23:34.742" v="1622" actId="20577"/>
          <ac:spMkLst>
            <pc:docMk/>
            <pc:sldMk cId="651317844" sldId="5453"/>
            <ac:spMk id="5" creationId="{85DEDC88-9EB0-45B1-A0CB-4A0F11FFB7D2}"/>
          </ac:spMkLst>
        </pc:spChg>
      </pc:sldChg>
      <pc:sldChg chg="addSp delSp modSp new mod setBg">
        <pc:chgData name="Filip Nocny" userId="de47583d-b089-4f0f-8338-0f873d56fa3c" providerId="ADAL" clId="{572BFD80-DB3E-4F3F-98FC-8375BC715F93}" dt="2021-05-12T09:26:58.987" v="1647" actId="1076"/>
        <pc:sldMkLst>
          <pc:docMk/>
          <pc:sldMk cId="1815823404" sldId="5454"/>
        </pc:sldMkLst>
        <pc:spChg chg="del">
          <ac:chgData name="Filip Nocny" userId="de47583d-b089-4f0f-8338-0f873d56fa3c" providerId="ADAL" clId="{572BFD80-DB3E-4F3F-98FC-8375BC715F93}" dt="2021-05-12T09:23:45.317" v="1625" actId="478"/>
          <ac:spMkLst>
            <pc:docMk/>
            <pc:sldMk cId="1815823404" sldId="5454"/>
            <ac:spMk id="2" creationId="{D11D1336-31E4-44D2-9D87-FCAC1C0E0F4A}"/>
          </ac:spMkLst>
        </pc:spChg>
        <pc:spChg chg="del">
          <ac:chgData name="Filip Nocny" userId="de47583d-b089-4f0f-8338-0f873d56fa3c" providerId="ADAL" clId="{572BFD80-DB3E-4F3F-98FC-8375BC715F93}" dt="2021-05-12T09:23:46.342" v="1626" actId="478"/>
          <ac:spMkLst>
            <pc:docMk/>
            <pc:sldMk cId="1815823404" sldId="5454"/>
            <ac:spMk id="3" creationId="{53510D20-A285-4CAE-8F4D-0E6F42B80D9C}"/>
          </ac:spMkLst>
        </pc:spChg>
        <pc:picChg chg="add del">
          <ac:chgData name="Filip Nocny" userId="de47583d-b089-4f0f-8338-0f873d56fa3c" providerId="ADAL" clId="{572BFD80-DB3E-4F3F-98FC-8375BC715F93}" dt="2021-05-12T09:23:47.148" v="1627" actId="478"/>
          <ac:picMkLst>
            <pc:docMk/>
            <pc:sldMk cId="1815823404" sldId="5454"/>
            <ac:picMk id="5" creationId="{4AF2C072-9069-430D-9FA5-C2DF484CD0C1}"/>
          </ac:picMkLst>
        </pc:picChg>
        <pc:picChg chg="add del mod">
          <ac:chgData name="Filip Nocny" userId="de47583d-b089-4f0f-8338-0f873d56fa3c" providerId="ADAL" clId="{572BFD80-DB3E-4F3F-98FC-8375BC715F93}" dt="2021-05-12T09:26:02.698" v="1638" actId="21"/>
          <ac:picMkLst>
            <pc:docMk/>
            <pc:sldMk cId="1815823404" sldId="5454"/>
            <ac:picMk id="7" creationId="{C2E528CF-9225-4063-8CD0-1B1E33C4D7B1}"/>
          </ac:picMkLst>
        </pc:picChg>
        <pc:picChg chg="add del mod">
          <ac:chgData name="Filip Nocny" userId="de47583d-b089-4f0f-8338-0f873d56fa3c" providerId="ADAL" clId="{572BFD80-DB3E-4F3F-98FC-8375BC715F93}" dt="2021-05-12T09:26:56.017" v="1645" actId="478"/>
          <ac:picMkLst>
            <pc:docMk/>
            <pc:sldMk cId="1815823404" sldId="5454"/>
            <ac:picMk id="9" creationId="{FF63AC70-4D4E-4DB2-956C-6168A0A8ED3E}"/>
          </ac:picMkLst>
        </pc:picChg>
        <pc:picChg chg="add mod">
          <ac:chgData name="Filip Nocny" userId="de47583d-b089-4f0f-8338-0f873d56fa3c" providerId="ADAL" clId="{572BFD80-DB3E-4F3F-98FC-8375BC715F93}" dt="2021-05-12T09:26:16.101" v="1641" actId="1076"/>
          <ac:picMkLst>
            <pc:docMk/>
            <pc:sldMk cId="1815823404" sldId="5454"/>
            <ac:picMk id="11" creationId="{03A00905-CCC2-44C2-83D6-8674AA8E3382}"/>
          </ac:picMkLst>
        </pc:picChg>
        <pc:picChg chg="add mod">
          <ac:chgData name="Filip Nocny" userId="de47583d-b089-4f0f-8338-0f873d56fa3c" providerId="ADAL" clId="{572BFD80-DB3E-4F3F-98FC-8375BC715F93}" dt="2021-05-12T09:26:58.987" v="1647" actId="1076"/>
          <ac:picMkLst>
            <pc:docMk/>
            <pc:sldMk cId="1815823404" sldId="5454"/>
            <ac:picMk id="13" creationId="{5A9FA36A-CD97-415C-B5C5-7FB5578AFAC6}"/>
          </ac:picMkLst>
        </pc:picChg>
      </pc:sldChg>
      <pc:sldChg chg="modSp add mod ord">
        <pc:chgData name="Filip Nocny" userId="de47583d-b089-4f0f-8338-0f873d56fa3c" providerId="ADAL" clId="{572BFD80-DB3E-4F3F-98FC-8375BC715F93}" dt="2021-05-12T09:34:49.415" v="1721"/>
        <pc:sldMkLst>
          <pc:docMk/>
          <pc:sldMk cId="992792380" sldId="5455"/>
        </pc:sldMkLst>
        <pc:spChg chg="mod">
          <ac:chgData name="Filip Nocny" userId="de47583d-b089-4f0f-8338-0f873d56fa3c" providerId="ADAL" clId="{572BFD80-DB3E-4F3F-98FC-8375BC715F93}" dt="2021-05-12T09:29:14.067" v="1690" actId="20577"/>
          <ac:spMkLst>
            <pc:docMk/>
            <pc:sldMk cId="992792380" sldId="5455"/>
            <ac:spMk id="5" creationId="{85DEDC88-9EB0-45B1-A0CB-4A0F11FFB7D2}"/>
          </ac:spMkLst>
        </pc:spChg>
      </pc:sldChg>
      <pc:sldChg chg="addSp delSp modSp new del mod ord">
        <pc:chgData name="Filip Nocny" userId="de47583d-b089-4f0f-8338-0f873d56fa3c" providerId="ADAL" clId="{572BFD80-DB3E-4F3F-98FC-8375BC715F93}" dt="2021-05-12T09:44:51.382" v="1857" actId="47"/>
        <pc:sldMkLst>
          <pc:docMk/>
          <pc:sldMk cId="383224910" sldId="5456"/>
        </pc:sldMkLst>
        <pc:spChg chg="del">
          <ac:chgData name="Filip Nocny" userId="de47583d-b089-4f0f-8338-0f873d56fa3c" providerId="ADAL" clId="{572BFD80-DB3E-4F3F-98FC-8375BC715F93}" dt="2021-05-12T09:32:52.510" v="1693" actId="478"/>
          <ac:spMkLst>
            <pc:docMk/>
            <pc:sldMk cId="383224910" sldId="5456"/>
            <ac:spMk id="2" creationId="{B4448AC9-838E-4E53-AF1B-4D5AADA5AE86}"/>
          </ac:spMkLst>
        </pc:spChg>
        <pc:spChg chg="del">
          <ac:chgData name="Filip Nocny" userId="de47583d-b089-4f0f-8338-0f873d56fa3c" providerId="ADAL" clId="{572BFD80-DB3E-4F3F-98FC-8375BC715F93}" dt="2021-05-12T09:32:53.740" v="1694" actId="478"/>
          <ac:spMkLst>
            <pc:docMk/>
            <pc:sldMk cId="383224910" sldId="5456"/>
            <ac:spMk id="3" creationId="{6445099A-E567-485A-8E0A-43B0A34F45B5}"/>
          </ac:spMkLst>
        </pc:spChg>
        <pc:picChg chg="add del mod">
          <ac:chgData name="Filip Nocny" userId="de47583d-b089-4f0f-8338-0f873d56fa3c" providerId="ADAL" clId="{572BFD80-DB3E-4F3F-98FC-8375BC715F93}" dt="2021-05-12T09:33:14.146" v="1699" actId="478"/>
          <ac:picMkLst>
            <pc:docMk/>
            <pc:sldMk cId="383224910" sldId="5456"/>
            <ac:picMk id="5" creationId="{60FB0A0E-C7B8-413F-B1DE-04AE5DD6DA45}"/>
          </ac:picMkLst>
        </pc:picChg>
        <pc:picChg chg="add del mod">
          <ac:chgData name="Filip Nocny" userId="de47583d-b089-4f0f-8338-0f873d56fa3c" providerId="ADAL" clId="{572BFD80-DB3E-4F3F-98FC-8375BC715F93}" dt="2021-05-12T09:37:27.428" v="1730" actId="478"/>
          <ac:picMkLst>
            <pc:docMk/>
            <pc:sldMk cId="383224910" sldId="5456"/>
            <ac:picMk id="7" creationId="{1B55744B-18E6-469C-AEDE-F559CC8D7222}"/>
          </ac:picMkLst>
        </pc:picChg>
        <pc:picChg chg="add mod">
          <ac:chgData name="Filip Nocny" userId="de47583d-b089-4f0f-8338-0f873d56fa3c" providerId="ADAL" clId="{572BFD80-DB3E-4F3F-98FC-8375BC715F93}" dt="2021-05-12T09:44:46.010" v="1856" actId="14100"/>
          <ac:picMkLst>
            <pc:docMk/>
            <pc:sldMk cId="383224910" sldId="5456"/>
            <ac:picMk id="9" creationId="{F63656D7-7E9D-4917-9BD9-3C75EB3A3D96}"/>
          </ac:picMkLst>
        </pc:picChg>
        <pc:picChg chg="add mod">
          <ac:chgData name="Filip Nocny" userId="de47583d-b089-4f0f-8338-0f873d56fa3c" providerId="ADAL" clId="{572BFD80-DB3E-4F3F-98FC-8375BC715F93}" dt="2021-05-12T09:37:32.453" v="1733" actId="14100"/>
          <ac:picMkLst>
            <pc:docMk/>
            <pc:sldMk cId="383224910" sldId="5456"/>
            <ac:picMk id="11" creationId="{B18A0B9D-802C-4832-9254-AB8002EA6CC4}"/>
          </ac:picMkLst>
        </pc:picChg>
      </pc:sldChg>
      <pc:sldChg chg="addSp delSp modSp new mod">
        <pc:chgData name="Filip Nocny" userId="de47583d-b089-4f0f-8338-0f873d56fa3c" providerId="ADAL" clId="{572BFD80-DB3E-4F3F-98FC-8375BC715F93}" dt="2021-05-12T09:34:36.493" v="1719" actId="1076"/>
        <pc:sldMkLst>
          <pc:docMk/>
          <pc:sldMk cId="2024843761" sldId="5457"/>
        </pc:sldMkLst>
        <pc:spChg chg="del">
          <ac:chgData name="Filip Nocny" userId="de47583d-b089-4f0f-8338-0f873d56fa3c" providerId="ADAL" clId="{572BFD80-DB3E-4F3F-98FC-8375BC715F93}" dt="2021-05-12T09:34:08.885" v="1703" actId="478"/>
          <ac:spMkLst>
            <pc:docMk/>
            <pc:sldMk cId="2024843761" sldId="5457"/>
            <ac:spMk id="2" creationId="{D6A24B25-0487-4966-B451-FF3287E92B46}"/>
          </ac:spMkLst>
        </pc:spChg>
        <pc:spChg chg="del">
          <ac:chgData name="Filip Nocny" userId="de47583d-b089-4f0f-8338-0f873d56fa3c" providerId="ADAL" clId="{572BFD80-DB3E-4F3F-98FC-8375BC715F93}" dt="2021-05-12T09:34:10.617" v="1704" actId="478"/>
          <ac:spMkLst>
            <pc:docMk/>
            <pc:sldMk cId="2024843761" sldId="5457"/>
            <ac:spMk id="3" creationId="{900DD353-5870-4230-8D65-3A6E82A792B5}"/>
          </ac:spMkLst>
        </pc:spChg>
        <pc:spChg chg="add mod">
          <ac:chgData name="Filip Nocny" userId="de47583d-b089-4f0f-8338-0f873d56fa3c" providerId="ADAL" clId="{572BFD80-DB3E-4F3F-98FC-8375BC715F93}" dt="2021-05-12T09:34:35.199" v="1718" actId="1076"/>
          <ac:spMkLst>
            <pc:docMk/>
            <pc:sldMk cId="2024843761" sldId="5457"/>
            <ac:spMk id="6" creationId="{8CF2D397-96EC-4F83-A9E3-404E2C444389}"/>
          </ac:spMkLst>
        </pc:spChg>
        <pc:picChg chg="add mod">
          <ac:chgData name="Filip Nocny" userId="de47583d-b089-4f0f-8338-0f873d56fa3c" providerId="ADAL" clId="{572BFD80-DB3E-4F3F-98FC-8375BC715F93}" dt="2021-05-12T09:34:36.493" v="1719" actId="1076"/>
          <ac:picMkLst>
            <pc:docMk/>
            <pc:sldMk cId="2024843761" sldId="5457"/>
            <ac:picMk id="5" creationId="{079B088E-5E48-4BAB-9209-571D108D1004}"/>
          </ac:picMkLst>
        </pc:picChg>
      </pc:sldChg>
      <pc:sldChg chg="addSp delSp modSp add mod setBg">
        <pc:chgData name="Filip Nocny" userId="de47583d-b089-4f0f-8338-0f873d56fa3c" providerId="ADAL" clId="{572BFD80-DB3E-4F3F-98FC-8375BC715F93}" dt="2021-05-12T09:57:40.927" v="1907" actId="1076"/>
        <pc:sldMkLst>
          <pc:docMk/>
          <pc:sldMk cId="1323552886" sldId="5458"/>
        </pc:sldMkLst>
        <pc:picChg chg="add mod">
          <ac:chgData name="Filip Nocny" userId="de47583d-b089-4f0f-8338-0f873d56fa3c" providerId="ADAL" clId="{572BFD80-DB3E-4F3F-98FC-8375BC715F93}" dt="2021-05-12T09:49:40.102" v="1896" actId="1076"/>
          <ac:picMkLst>
            <pc:docMk/>
            <pc:sldMk cId="1323552886" sldId="5458"/>
            <ac:picMk id="3" creationId="{FE38E458-B0BD-4C34-9419-22F54FE24ED8}"/>
          </ac:picMkLst>
        </pc:picChg>
        <pc:picChg chg="add del mod">
          <ac:chgData name="Filip Nocny" userId="de47583d-b089-4f0f-8338-0f873d56fa3c" providerId="ADAL" clId="{572BFD80-DB3E-4F3F-98FC-8375BC715F93}" dt="2021-05-12T09:57:28.738" v="1903" actId="21"/>
          <ac:picMkLst>
            <pc:docMk/>
            <pc:sldMk cId="1323552886" sldId="5458"/>
            <ac:picMk id="5" creationId="{641D780E-BB9E-49B5-8C50-046D05063494}"/>
          </ac:picMkLst>
        </pc:picChg>
        <pc:picChg chg="del mod">
          <ac:chgData name="Filip Nocny" userId="de47583d-b089-4f0f-8338-0f873d56fa3c" providerId="ADAL" clId="{572BFD80-DB3E-4F3F-98FC-8375BC715F93}" dt="2021-05-12T09:49:32.427" v="1892" actId="478"/>
          <ac:picMkLst>
            <pc:docMk/>
            <pc:sldMk cId="1323552886" sldId="5458"/>
            <ac:picMk id="7" creationId="{1B55744B-18E6-469C-AEDE-F559CC8D7222}"/>
          </ac:picMkLst>
        </pc:picChg>
        <pc:picChg chg="add mod">
          <ac:chgData name="Filip Nocny" userId="de47583d-b089-4f0f-8338-0f873d56fa3c" providerId="ADAL" clId="{572BFD80-DB3E-4F3F-98FC-8375BC715F93}" dt="2021-05-12T09:57:40.927" v="1907" actId="1076"/>
          <ac:picMkLst>
            <pc:docMk/>
            <pc:sldMk cId="1323552886" sldId="5458"/>
            <ac:picMk id="8" creationId="{85FB932E-A5B0-40D3-8196-B27D07456A25}"/>
          </ac:picMkLst>
        </pc:picChg>
        <pc:picChg chg="add del">
          <ac:chgData name="Filip Nocny" userId="de47583d-b089-4f0f-8338-0f873d56fa3c" providerId="ADAL" clId="{572BFD80-DB3E-4F3F-98FC-8375BC715F93}" dt="2021-05-12T09:39:46.731" v="1750" actId="21"/>
          <ac:picMkLst>
            <pc:docMk/>
            <pc:sldMk cId="1323552886" sldId="5458"/>
            <ac:picMk id="9" creationId="{F63656D7-7E9D-4917-9BD9-3C75EB3A3D96}"/>
          </ac:picMkLst>
        </pc:picChg>
      </pc:sldChg>
      <pc:sldChg chg="addSp delSp modSp add mod setBg">
        <pc:chgData name="Filip Nocny" userId="de47583d-b089-4f0f-8338-0f873d56fa3c" providerId="ADAL" clId="{572BFD80-DB3E-4F3F-98FC-8375BC715F93}" dt="2021-05-12T09:45:10.018" v="1867" actId="1076"/>
        <pc:sldMkLst>
          <pc:docMk/>
          <pc:sldMk cId="3748801158" sldId="5459"/>
        </pc:sldMkLst>
        <pc:picChg chg="add del mod">
          <ac:chgData name="Filip Nocny" userId="de47583d-b089-4f0f-8338-0f873d56fa3c" providerId="ADAL" clId="{572BFD80-DB3E-4F3F-98FC-8375BC715F93}" dt="2021-05-12T09:40:40.074" v="1778" actId="478"/>
          <ac:picMkLst>
            <pc:docMk/>
            <pc:sldMk cId="3748801158" sldId="5459"/>
            <ac:picMk id="3" creationId="{DC2CEFD9-2502-4FF1-8CFD-265735ED3218}"/>
          </ac:picMkLst>
        </pc:picChg>
        <pc:picChg chg="add mod">
          <ac:chgData name="Filip Nocny" userId="de47583d-b089-4f0f-8338-0f873d56fa3c" providerId="ADAL" clId="{572BFD80-DB3E-4F3F-98FC-8375BC715F93}" dt="2021-05-12T09:45:10.018" v="1867" actId="1076"/>
          <ac:picMkLst>
            <pc:docMk/>
            <pc:sldMk cId="3748801158" sldId="5459"/>
            <ac:picMk id="6" creationId="{3AC5B129-2592-41BE-9039-4C3EFC91DDAC}"/>
          </ac:picMkLst>
        </pc:picChg>
        <pc:picChg chg="del">
          <ac:chgData name="Filip Nocny" userId="de47583d-b089-4f0f-8338-0f873d56fa3c" providerId="ADAL" clId="{572BFD80-DB3E-4F3F-98FC-8375BC715F93}" dt="2021-05-12T09:38:48.332" v="1737" actId="478"/>
          <ac:picMkLst>
            <pc:docMk/>
            <pc:sldMk cId="3748801158" sldId="5459"/>
            <ac:picMk id="9" creationId="{F63656D7-7E9D-4917-9BD9-3C75EB3A3D96}"/>
          </ac:picMkLst>
        </pc:picChg>
        <pc:picChg chg="mod">
          <ac:chgData name="Filip Nocny" userId="de47583d-b089-4f0f-8338-0f873d56fa3c" providerId="ADAL" clId="{572BFD80-DB3E-4F3F-98FC-8375BC715F93}" dt="2021-05-12T09:45:08.593" v="1866" actId="1076"/>
          <ac:picMkLst>
            <pc:docMk/>
            <pc:sldMk cId="3748801158" sldId="5459"/>
            <ac:picMk id="11" creationId="{B18A0B9D-802C-4832-9254-AB8002EA6CC4}"/>
          </ac:picMkLst>
        </pc:picChg>
      </pc:sldChg>
      <pc:sldChg chg="addSp delSp modSp add del mod">
        <pc:chgData name="Filip Nocny" userId="de47583d-b089-4f0f-8338-0f873d56fa3c" providerId="ADAL" clId="{572BFD80-DB3E-4F3F-98FC-8375BC715F93}" dt="2021-05-12T09:49:48.707" v="1897" actId="47"/>
        <pc:sldMkLst>
          <pc:docMk/>
          <pc:sldMk cId="1151459248" sldId="5460"/>
        </pc:sldMkLst>
        <pc:picChg chg="mod">
          <ac:chgData name="Filip Nocny" userId="de47583d-b089-4f0f-8338-0f873d56fa3c" providerId="ADAL" clId="{572BFD80-DB3E-4F3F-98FC-8375BC715F93}" dt="2021-05-12T09:40:37.860" v="1777" actId="1076"/>
          <ac:picMkLst>
            <pc:docMk/>
            <pc:sldMk cId="1151459248" sldId="5460"/>
            <ac:picMk id="3" creationId="{DC2CEFD9-2502-4FF1-8CFD-265735ED3218}"/>
          </ac:picMkLst>
        </pc:picChg>
        <pc:picChg chg="add del mod">
          <ac:chgData name="Filip Nocny" userId="de47583d-b089-4f0f-8338-0f873d56fa3c" providerId="ADAL" clId="{572BFD80-DB3E-4F3F-98FC-8375BC715F93}" dt="2021-05-12T09:45:00.303" v="1861" actId="21"/>
          <ac:picMkLst>
            <pc:docMk/>
            <pc:sldMk cId="1151459248" sldId="5460"/>
            <ac:picMk id="4" creationId="{756D130C-371B-4345-989D-DD7018E027E2}"/>
          </ac:picMkLst>
        </pc:picChg>
        <pc:picChg chg="del">
          <ac:chgData name="Filip Nocny" userId="de47583d-b089-4f0f-8338-0f873d56fa3c" providerId="ADAL" clId="{572BFD80-DB3E-4F3F-98FC-8375BC715F93}" dt="2021-05-12T09:39:35.548" v="1746" actId="478"/>
          <ac:picMkLst>
            <pc:docMk/>
            <pc:sldMk cId="1151459248" sldId="5460"/>
            <ac:picMk id="11" creationId="{B18A0B9D-802C-4832-9254-AB8002EA6CC4}"/>
          </ac:picMkLst>
        </pc:picChg>
      </pc:sldChg>
      <pc:sldChg chg="modSp add mod">
        <pc:chgData name="Filip Nocny" userId="de47583d-b089-4f0f-8338-0f873d56fa3c" providerId="ADAL" clId="{572BFD80-DB3E-4F3F-98FC-8375BC715F93}" dt="2021-05-12T10:44:04.628" v="2907" actId="20577"/>
        <pc:sldMkLst>
          <pc:docMk/>
          <pc:sldMk cId="2649659340" sldId="5461"/>
        </pc:sldMkLst>
        <pc:spChg chg="mod">
          <ac:chgData name="Filip Nocny" userId="de47583d-b089-4f0f-8338-0f873d56fa3c" providerId="ADAL" clId="{572BFD80-DB3E-4F3F-98FC-8375BC715F93}" dt="2021-05-12T10:44:04.628" v="2907" actId="20577"/>
          <ac:spMkLst>
            <pc:docMk/>
            <pc:sldMk cId="2649659340" sldId="5461"/>
            <ac:spMk id="6" creationId="{73D91025-E918-4DDA-8F8E-6E7FB76A665D}"/>
          </ac:spMkLst>
        </pc:spChg>
      </pc:sldChg>
      <pc:sldChg chg="modSp add del mod">
        <pc:chgData name="Filip Nocny" userId="de47583d-b089-4f0f-8338-0f873d56fa3c" providerId="ADAL" clId="{572BFD80-DB3E-4F3F-98FC-8375BC715F93}" dt="2021-05-12T10:43:59.783" v="2906" actId="47"/>
        <pc:sldMkLst>
          <pc:docMk/>
          <pc:sldMk cId="4289317581" sldId="5462"/>
        </pc:sldMkLst>
        <pc:spChg chg="mod">
          <ac:chgData name="Filip Nocny" userId="de47583d-b089-4f0f-8338-0f873d56fa3c" providerId="ADAL" clId="{572BFD80-DB3E-4F3F-98FC-8375BC715F93}" dt="2021-05-12T09:42:03.270" v="1834" actId="20577"/>
          <ac:spMkLst>
            <pc:docMk/>
            <pc:sldMk cId="4289317581" sldId="5462"/>
            <ac:spMk id="6" creationId="{73D91025-E918-4DDA-8F8E-6E7FB76A665D}"/>
          </ac:spMkLst>
        </pc:spChg>
      </pc:sldChg>
      <pc:sldChg chg="addSp delSp modSp new mod ord setBg">
        <pc:chgData name="Filip Nocny" userId="de47583d-b089-4f0f-8338-0f873d56fa3c" providerId="ADAL" clId="{572BFD80-DB3E-4F3F-98FC-8375BC715F93}" dt="2021-05-12T09:43:22.500" v="1848" actId="14100"/>
        <pc:sldMkLst>
          <pc:docMk/>
          <pc:sldMk cId="3428083015" sldId="5463"/>
        </pc:sldMkLst>
        <pc:spChg chg="del">
          <ac:chgData name="Filip Nocny" userId="de47583d-b089-4f0f-8338-0f873d56fa3c" providerId="ADAL" clId="{572BFD80-DB3E-4F3F-98FC-8375BC715F93}" dt="2021-05-12T09:43:04.856" v="1841" actId="478"/>
          <ac:spMkLst>
            <pc:docMk/>
            <pc:sldMk cId="3428083015" sldId="5463"/>
            <ac:spMk id="2" creationId="{483AC51A-102B-4F8C-A1C9-80B8F967D23E}"/>
          </ac:spMkLst>
        </pc:spChg>
        <pc:spChg chg="del">
          <ac:chgData name="Filip Nocny" userId="de47583d-b089-4f0f-8338-0f873d56fa3c" providerId="ADAL" clId="{572BFD80-DB3E-4F3F-98FC-8375BC715F93}" dt="2021-05-12T09:43:06.626" v="1842" actId="478"/>
          <ac:spMkLst>
            <pc:docMk/>
            <pc:sldMk cId="3428083015" sldId="5463"/>
            <ac:spMk id="3" creationId="{5E5CD339-C091-43A0-BAB5-65AF47F4DAC5}"/>
          </ac:spMkLst>
        </pc:spChg>
        <pc:picChg chg="add mod">
          <ac:chgData name="Filip Nocny" userId="de47583d-b089-4f0f-8338-0f873d56fa3c" providerId="ADAL" clId="{572BFD80-DB3E-4F3F-98FC-8375BC715F93}" dt="2021-05-12T09:43:22.500" v="1848" actId="14100"/>
          <ac:picMkLst>
            <pc:docMk/>
            <pc:sldMk cId="3428083015" sldId="5463"/>
            <ac:picMk id="5" creationId="{0BD141E8-338C-4947-8C57-98CE0A231506}"/>
          </ac:picMkLst>
        </pc:picChg>
      </pc:sldChg>
      <pc:sldChg chg="addSp delSp modSp add mod">
        <pc:chgData name="Filip Nocny" userId="de47583d-b089-4f0f-8338-0f873d56fa3c" providerId="ADAL" clId="{572BFD80-DB3E-4F3F-98FC-8375BC715F93}" dt="2021-05-12T09:44:24.744" v="1855" actId="1076"/>
        <pc:sldMkLst>
          <pc:docMk/>
          <pc:sldMk cId="515420487" sldId="5464"/>
        </pc:sldMkLst>
        <pc:picChg chg="add mod">
          <ac:chgData name="Filip Nocny" userId="de47583d-b089-4f0f-8338-0f873d56fa3c" providerId="ADAL" clId="{572BFD80-DB3E-4F3F-98FC-8375BC715F93}" dt="2021-05-12T09:44:24.744" v="1855" actId="1076"/>
          <ac:picMkLst>
            <pc:docMk/>
            <pc:sldMk cId="515420487" sldId="5464"/>
            <ac:picMk id="3" creationId="{6AA458A7-E743-422F-8141-AB8D991F317A}"/>
          </ac:picMkLst>
        </pc:picChg>
        <pc:picChg chg="del">
          <ac:chgData name="Filip Nocny" userId="de47583d-b089-4f0f-8338-0f873d56fa3c" providerId="ADAL" clId="{572BFD80-DB3E-4F3F-98FC-8375BC715F93}" dt="2021-05-12T09:44:16.402" v="1850" actId="478"/>
          <ac:picMkLst>
            <pc:docMk/>
            <pc:sldMk cId="515420487" sldId="5464"/>
            <ac:picMk id="5" creationId="{0BD141E8-338C-4947-8C57-98CE0A231506}"/>
          </ac:picMkLst>
        </pc:picChg>
      </pc:sldChg>
      <pc:sldChg chg="modSp add mod ord">
        <pc:chgData name="Filip Nocny" userId="de47583d-b089-4f0f-8338-0f873d56fa3c" providerId="ADAL" clId="{572BFD80-DB3E-4F3F-98FC-8375BC715F93}" dt="2021-05-12T09:46:21.736" v="1891" actId="20577"/>
        <pc:sldMkLst>
          <pc:docMk/>
          <pc:sldMk cId="948543981" sldId="5465"/>
        </pc:sldMkLst>
        <pc:spChg chg="mod">
          <ac:chgData name="Filip Nocny" userId="de47583d-b089-4f0f-8338-0f873d56fa3c" providerId="ADAL" clId="{572BFD80-DB3E-4F3F-98FC-8375BC715F93}" dt="2021-05-12T09:46:21.736" v="1891" actId="20577"/>
          <ac:spMkLst>
            <pc:docMk/>
            <pc:sldMk cId="948543981" sldId="5465"/>
            <ac:spMk id="5" creationId="{85DEDC88-9EB0-45B1-A0CB-4A0F11FFB7D2}"/>
          </ac:spMkLst>
        </pc:spChg>
      </pc:sldChg>
      <pc:sldChg chg="addSp delSp modSp new mod ord setBg addAnim">
        <pc:chgData name="Filip Nocny" userId="de47583d-b089-4f0f-8338-0f873d56fa3c" providerId="ADAL" clId="{572BFD80-DB3E-4F3F-98FC-8375BC715F93}" dt="2021-05-12T10:48:43.767" v="3354"/>
        <pc:sldMkLst>
          <pc:docMk/>
          <pc:sldMk cId="818864008" sldId="5466"/>
        </pc:sldMkLst>
        <pc:spChg chg="mod">
          <ac:chgData name="Filip Nocny" userId="de47583d-b089-4f0f-8338-0f873d56fa3c" providerId="ADAL" clId="{572BFD80-DB3E-4F3F-98FC-8375BC715F93}" dt="2021-05-12T10:00:51.747" v="2056" actId="26606"/>
          <ac:spMkLst>
            <pc:docMk/>
            <pc:sldMk cId="818864008" sldId="5466"/>
            <ac:spMk id="2" creationId="{904CFBDF-769B-4A4B-82FD-6754AC9DA17B}"/>
          </ac:spMkLst>
        </pc:spChg>
        <pc:spChg chg="del mod">
          <ac:chgData name="Filip Nocny" userId="de47583d-b089-4f0f-8338-0f873d56fa3c" providerId="ADAL" clId="{572BFD80-DB3E-4F3F-98FC-8375BC715F93}" dt="2021-05-12T09:57:56.367" v="1935" actId="478"/>
          <ac:spMkLst>
            <pc:docMk/>
            <pc:sldMk cId="818864008" sldId="5466"/>
            <ac:spMk id="3" creationId="{8BBB02A9-5018-4D90-9CE1-2087C0D72070}"/>
          </ac:spMkLst>
        </pc:spChg>
        <pc:spChg chg="add del">
          <ac:chgData name="Filip Nocny" userId="de47583d-b089-4f0f-8338-0f873d56fa3c" providerId="ADAL" clId="{572BFD80-DB3E-4F3F-98FC-8375BC715F93}" dt="2021-05-12T09:58:57.420" v="2017" actId="26606"/>
          <ac:spMkLst>
            <pc:docMk/>
            <pc:sldMk cId="818864008" sldId="5466"/>
            <ac:spMk id="8" creationId="{E91DC736-0EF8-4F87-9146-EBF1D2EE4D3D}"/>
          </ac:spMkLst>
        </pc:spChg>
        <pc:spChg chg="add del">
          <ac:chgData name="Filip Nocny" userId="de47583d-b089-4f0f-8338-0f873d56fa3c" providerId="ADAL" clId="{572BFD80-DB3E-4F3F-98FC-8375BC715F93}" dt="2021-05-12T09:58:57.420" v="2017" actId="26606"/>
          <ac:spMkLst>
            <pc:docMk/>
            <pc:sldMk cId="818864008" sldId="5466"/>
            <ac:spMk id="10" creationId="{097CD68E-23E3-4007-8847-CD0944C4F7BE}"/>
          </ac:spMkLst>
        </pc:spChg>
        <pc:spChg chg="add del">
          <ac:chgData name="Filip Nocny" userId="de47583d-b089-4f0f-8338-0f873d56fa3c" providerId="ADAL" clId="{572BFD80-DB3E-4F3F-98FC-8375BC715F93}" dt="2021-05-12T09:58:57.420" v="2017" actId="26606"/>
          <ac:spMkLst>
            <pc:docMk/>
            <pc:sldMk cId="818864008" sldId="5466"/>
            <ac:spMk id="12" creationId="{AF2F604E-43BE-4DC3-B983-E071523364F8}"/>
          </ac:spMkLst>
        </pc:spChg>
        <pc:spChg chg="add del">
          <ac:chgData name="Filip Nocny" userId="de47583d-b089-4f0f-8338-0f873d56fa3c" providerId="ADAL" clId="{572BFD80-DB3E-4F3F-98FC-8375BC715F93}" dt="2021-05-12T09:58:57.420" v="2017" actId="26606"/>
          <ac:spMkLst>
            <pc:docMk/>
            <pc:sldMk cId="818864008" sldId="5466"/>
            <ac:spMk id="14" creationId="{08C9B587-E65E-4B52-B37C-ABEBB6E87928}"/>
          </ac:spMkLst>
        </pc:spChg>
        <pc:spChg chg="add del">
          <ac:chgData name="Filip Nocny" userId="de47583d-b089-4f0f-8338-0f873d56fa3c" providerId="ADAL" clId="{572BFD80-DB3E-4F3F-98FC-8375BC715F93}" dt="2021-05-12T09:59:17.570" v="2021" actId="26606"/>
          <ac:spMkLst>
            <pc:docMk/>
            <pc:sldMk cId="818864008" sldId="5466"/>
            <ac:spMk id="19" creationId="{E91DC736-0EF8-4F87-9146-EBF1D2EE4D3D}"/>
          </ac:spMkLst>
        </pc:spChg>
        <pc:spChg chg="add del">
          <ac:chgData name="Filip Nocny" userId="de47583d-b089-4f0f-8338-0f873d56fa3c" providerId="ADAL" clId="{572BFD80-DB3E-4F3F-98FC-8375BC715F93}" dt="2021-05-12T09:59:17.570" v="2021" actId="26606"/>
          <ac:spMkLst>
            <pc:docMk/>
            <pc:sldMk cId="818864008" sldId="5466"/>
            <ac:spMk id="21" creationId="{097CD68E-23E3-4007-8847-CD0944C4F7BE}"/>
          </ac:spMkLst>
        </pc:spChg>
        <pc:spChg chg="add del">
          <ac:chgData name="Filip Nocny" userId="de47583d-b089-4f0f-8338-0f873d56fa3c" providerId="ADAL" clId="{572BFD80-DB3E-4F3F-98FC-8375BC715F93}" dt="2021-05-12T09:59:17.570" v="2021" actId="26606"/>
          <ac:spMkLst>
            <pc:docMk/>
            <pc:sldMk cId="818864008" sldId="5466"/>
            <ac:spMk id="23" creationId="{AF2F604E-43BE-4DC3-B983-E071523364F8}"/>
          </ac:spMkLst>
        </pc:spChg>
        <pc:spChg chg="add del">
          <ac:chgData name="Filip Nocny" userId="de47583d-b089-4f0f-8338-0f873d56fa3c" providerId="ADAL" clId="{572BFD80-DB3E-4F3F-98FC-8375BC715F93}" dt="2021-05-12T09:59:17.570" v="2021" actId="26606"/>
          <ac:spMkLst>
            <pc:docMk/>
            <pc:sldMk cId="818864008" sldId="5466"/>
            <ac:spMk id="25" creationId="{08C9B587-E65E-4B52-B37C-ABEBB6E87928}"/>
          </ac:spMkLst>
        </pc:spChg>
        <pc:spChg chg="add del">
          <ac:chgData name="Filip Nocny" userId="de47583d-b089-4f0f-8338-0f873d56fa3c" providerId="ADAL" clId="{572BFD80-DB3E-4F3F-98FC-8375BC715F93}" dt="2021-05-12T09:59:17.563" v="2020" actId="26606"/>
          <ac:spMkLst>
            <pc:docMk/>
            <pc:sldMk cId="818864008" sldId="5466"/>
            <ac:spMk id="30" creationId="{D47766EE-4192-4B2D-A5A0-F60F9A5F743F}"/>
          </ac:spMkLst>
        </pc:spChg>
        <pc:spChg chg="add del">
          <ac:chgData name="Filip Nocny" userId="de47583d-b089-4f0f-8338-0f873d56fa3c" providerId="ADAL" clId="{572BFD80-DB3E-4F3F-98FC-8375BC715F93}" dt="2021-05-12T09:59:17.563" v="2020" actId="26606"/>
          <ac:spMkLst>
            <pc:docMk/>
            <pc:sldMk cId="818864008" sldId="5466"/>
            <ac:spMk id="32" creationId="{D6705569-F545-4F47-A260-A9202826EA20}"/>
          </ac:spMkLst>
        </pc:spChg>
        <pc:spChg chg="add del">
          <ac:chgData name="Filip Nocny" userId="de47583d-b089-4f0f-8338-0f873d56fa3c" providerId="ADAL" clId="{572BFD80-DB3E-4F3F-98FC-8375BC715F93}" dt="2021-05-12T10:00:16.321" v="2043" actId="26606"/>
          <ac:spMkLst>
            <pc:docMk/>
            <pc:sldMk cId="818864008" sldId="5466"/>
            <ac:spMk id="34" creationId="{AF2F604E-43BE-4DC3-B983-E071523364F8}"/>
          </ac:spMkLst>
        </pc:spChg>
        <pc:spChg chg="add del">
          <ac:chgData name="Filip Nocny" userId="de47583d-b089-4f0f-8338-0f873d56fa3c" providerId="ADAL" clId="{572BFD80-DB3E-4F3F-98FC-8375BC715F93}" dt="2021-05-12T10:00:16.321" v="2043" actId="26606"/>
          <ac:spMkLst>
            <pc:docMk/>
            <pc:sldMk cId="818864008" sldId="5466"/>
            <ac:spMk id="35" creationId="{E91DC736-0EF8-4F87-9146-EBF1D2EE4D3D}"/>
          </ac:spMkLst>
        </pc:spChg>
        <pc:spChg chg="add del">
          <ac:chgData name="Filip Nocny" userId="de47583d-b089-4f0f-8338-0f873d56fa3c" providerId="ADAL" clId="{572BFD80-DB3E-4F3F-98FC-8375BC715F93}" dt="2021-05-12T10:00:16.321" v="2043" actId="26606"/>
          <ac:spMkLst>
            <pc:docMk/>
            <pc:sldMk cId="818864008" sldId="5466"/>
            <ac:spMk id="36" creationId="{08C9B587-E65E-4B52-B37C-ABEBB6E87928}"/>
          </ac:spMkLst>
        </pc:spChg>
        <pc:spChg chg="add del">
          <ac:chgData name="Filip Nocny" userId="de47583d-b089-4f0f-8338-0f873d56fa3c" providerId="ADAL" clId="{572BFD80-DB3E-4F3F-98FC-8375BC715F93}" dt="2021-05-12T10:00:16.321" v="2043" actId="26606"/>
          <ac:spMkLst>
            <pc:docMk/>
            <pc:sldMk cId="818864008" sldId="5466"/>
            <ac:spMk id="37" creationId="{097CD68E-23E3-4007-8847-CD0944C4F7BE}"/>
          </ac:spMkLst>
        </pc:spChg>
        <pc:spChg chg="add del">
          <ac:chgData name="Filip Nocny" userId="de47583d-b089-4f0f-8338-0f873d56fa3c" providerId="ADAL" clId="{572BFD80-DB3E-4F3F-98FC-8375BC715F93}" dt="2021-05-12T10:00:16.304" v="2042" actId="26606"/>
          <ac:spMkLst>
            <pc:docMk/>
            <pc:sldMk cId="818864008" sldId="5466"/>
            <ac:spMk id="42" creationId="{06DA9DF9-31F7-4056-B42E-878CC92417B8}"/>
          </ac:spMkLst>
        </pc:spChg>
        <pc:spChg chg="add del">
          <ac:chgData name="Filip Nocny" userId="de47583d-b089-4f0f-8338-0f873d56fa3c" providerId="ADAL" clId="{572BFD80-DB3E-4F3F-98FC-8375BC715F93}" dt="2021-05-12T10:00:21.509" v="2045" actId="26606"/>
          <ac:spMkLst>
            <pc:docMk/>
            <pc:sldMk cId="818864008" sldId="5466"/>
            <ac:spMk id="44" creationId="{7CCFC2C6-6238-4A2F-93DE-2ADF74AF635E}"/>
          </ac:spMkLst>
        </pc:spChg>
        <pc:spChg chg="add del">
          <ac:chgData name="Filip Nocny" userId="de47583d-b089-4f0f-8338-0f873d56fa3c" providerId="ADAL" clId="{572BFD80-DB3E-4F3F-98FC-8375BC715F93}" dt="2021-05-12T10:00:21.509" v="2045" actId="26606"/>
          <ac:spMkLst>
            <pc:docMk/>
            <pc:sldMk cId="818864008" sldId="5466"/>
            <ac:spMk id="45" creationId="{6CCA5F87-1D1E-45CB-8D83-FC7EEFAD9935}"/>
          </ac:spMkLst>
        </pc:spChg>
        <pc:spChg chg="add del">
          <ac:chgData name="Filip Nocny" userId="de47583d-b089-4f0f-8338-0f873d56fa3c" providerId="ADAL" clId="{572BFD80-DB3E-4F3F-98FC-8375BC715F93}" dt="2021-05-12T10:00:21.509" v="2045" actId="26606"/>
          <ac:spMkLst>
            <pc:docMk/>
            <pc:sldMk cId="818864008" sldId="5466"/>
            <ac:spMk id="46" creationId="{AF2F604E-43BE-4DC3-B983-E071523364F8}"/>
          </ac:spMkLst>
        </pc:spChg>
        <pc:spChg chg="add del">
          <ac:chgData name="Filip Nocny" userId="de47583d-b089-4f0f-8338-0f873d56fa3c" providerId="ADAL" clId="{572BFD80-DB3E-4F3F-98FC-8375BC715F93}" dt="2021-05-12T10:00:21.509" v="2045" actId="26606"/>
          <ac:spMkLst>
            <pc:docMk/>
            <pc:sldMk cId="818864008" sldId="5466"/>
            <ac:spMk id="48" creationId="{08C9B587-E65E-4B52-B37C-ABEBB6E87928}"/>
          </ac:spMkLst>
        </pc:spChg>
        <pc:spChg chg="add del">
          <ac:chgData name="Filip Nocny" userId="de47583d-b089-4f0f-8338-0f873d56fa3c" providerId="ADAL" clId="{572BFD80-DB3E-4F3F-98FC-8375BC715F93}" dt="2021-05-12T10:00:51.747" v="2056" actId="26606"/>
          <ac:spMkLst>
            <pc:docMk/>
            <pc:sldMk cId="818864008" sldId="5466"/>
            <ac:spMk id="53" creationId="{E91DC736-0EF8-4F87-9146-EBF1D2EE4D3D}"/>
          </ac:spMkLst>
        </pc:spChg>
        <pc:spChg chg="add del">
          <ac:chgData name="Filip Nocny" userId="de47583d-b089-4f0f-8338-0f873d56fa3c" providerId="ADAL" clId="{572BFD80-DB3E-4F3F-98FC-8375BC715F93}" dt="2021-05-12T10:00:51.747" v="2056" actId="26606"/>
          <ac:spMkLst>
            <pc:docMk/>
            <pc:sldMk cId="818864008" sldId="5466"/>
            <ac:spMk id="55" creationId="{097CD68E-23E3-4007-8847-CD0944C4F7BE}"/>
          </ac:spMkLst>
        </pc:spChg>
        <pc:spChg chg="add del">
          <ac:chgData name="Filip Nocny" userId="de47583d-b089-4f0f-8338-0f873d56fa3c" providerId="ADAL" clId="{572BFD80-DB3E-4F3F-98FC-8375BC715F93}" dt="2021-05-12T10:00:51.747" v="2056" actId="26606"/>
          <ac:spMkLst>
            <pc:docMk/>
            <pc:sldMk cId="818864008" sldId="5466"/>
            <ac:spMk id="57" creationId="{AF2F604E-43BE-4DC3-B983-E071523364F8}"/>
          </ac:spMkLst>
        </pc:spChg>
        <pc:spChg chg="add del">
          <ac:chgData name="Filip Nocny" userId="de47583d-b089-4f0f-8338-0f873d56fa3c" providerId="ADAL" clId="{572BFD80-DB3E-4F3F-98FC-8375BC715F93}" dt="2021-05-12T10:00:51.747" v="2056" actId="26606"/>
          <ac:spMkLst>
            <pc:docMk/>
            <pc:sldMk cId="818864008" sldId="5466"/>
            <ac:spMk id="59" creationId="{08C9B587-E65E-4B52-B37C-ABEBB6E87928}"/>
          </ac:spMkLst>
        </pc:spChg>
        <pc:spChg chg="add del">
          <ac:chgData name="Filip Nocny" userId="de47583d-b089-4f0f-8338-0f873d56fa3c" providerId="ADAL" clId="{572BFD80-DB3E-4F3F-98FC-8375BC715F93}" dt="2021-05-12T10:00:38.324" v="2049" actId="26606"/>
          <ac:spMkLst>
            <pc:docMk/>
            <pc:sldMk cId="818864008" sldId="5466"/>
            <ac:spMk id="64" creationId="{06DA9DF9-31F7-4056-B42E-878CC92417B8}"/>
          </ac:spMkLst>
        </pc:spChg>
        <pc:spChg chg="add del">
          <ac:chgData name="Filip Nocny" userId="de47583d-b089-4f0f-8338-0f873d56fa3c" providerId="ADAL" clId="{572BFD80-DB3E-4F3F-98FC-8375BC715F93}" dt="2021-05-12T10:00:39.760" v="2051" actId="26606"/>
          <ac:spMkLst>
            <pc:docMk/>
            <pc:sldMk cId="818864008" sldId="5466"/>
            <ac:spMk id="66" creationId="{EF640709-BDFD-453B-B75D-6212E7A870BA}"/>
          </ac:spMkLst>
        </pc:spChg>
        <pc:spChg chg="add del">
          <ac:chgData name="Filip Nocny" userId="de47583d-b089-4f0f-8338-0f873d56fa3c" providerId="ADAL" clId="{572BFD80-DB3E-4F3F-98FC-8375BC715F93}" dt="2021-05-12T10:00:39.760" v="2051" actId="26606"/>
          <ac:spMkLst>
            <pc:docMk/>
            <pc:sldMk cId="818864008" sldId="5466"/>
            <ac:spMk id="67" creationId="{D4906370-1564-49FA-A802-58546B3922DC}"/>
          </ac:spMkLst>
        </pc:spChg>
        <pc:spChg chg="add del">
          <ac:chgData name="Filip Nocny" userId="de47583d-b089-4f0f-8338-0f873d56fa3c" providerId="ADAL" clId="{572BFD80-DB3E-4F3F-98FC-8375BC715F93}" dt="2021-05-12T10:00:39.760" v="2051" actId="26606"/>
          <ac:spMkLst>
            <pc:docMk/>
            <pc:sldMk cId="818864008" sldId="5466"/>
            <ac:spMk id="68" creationId="{B4019478-3FDC-438C-8848-1D7DA864AFC4}"/>
          </ac:spMkLst>
        </pc:spChg>
        <pc:spChg chg="add del">
          <ac:chgData name="Filip Nocny" userId="de47583d-b089-4f0f-8338-0f873d56fa3c" providerId="ADAL" clId="{572BFD80-DB3E-4F3F-98FC-8375BC715F93}" dt="2021-05-12T10:00:39.760" v="2051" actId="26606"/>
          <ac:spMkLst>
            <pc:docMk/>
            <pc:sldMk cId="818864008" sldId="5466"/>
            <ac:spMk id="70" creationId="{FE406479-1D57-4209-B128-3C81746247C6}"/>
          </ac:spMkLst>
        </pc:spChg>
        <pc:spChg chg="add del">
          <ac:chgData name="Filip Nocny" userId="de47583d-b089-4f0f-8338-0f873d56fa3c" providerId="ADAL" clId="{572BFD80-DB3E-4F3F-98FC-8375BC715F93}" dt="2021-05-12T10:00:45.166" v="2053" actId="26606"/>
          <ac:spMkLst>
            <pc:docMk/>
            <pc:sldMk cId="818864008" sldId="5466"/>
            <ac:spMk id="72" creationId="{E91DC736-0EF8-4F87-9146-EBF1D2EE4D3D}"/>
          </ac:spMkLst>
        </pc:spChg>
        <pc:spChg chg="add del">
          <ac:chgData name="Filip Nocny" userId="de47583d-b089-4f0f-8338-0f873d56fa3c" providerId="ADAL" clId="{572BFD80-DB3E-4F3F-98FC-8375BC715F93}" dt="2021-05-12T10:00:45.166" v="2053" actId="26606"/>
          <ac:spMkLst>
            <pc:docMk/>
            <pc:sldMk cId="818864008" sldId="5466"/>
            <ac:spMk id="73" creationId="{097CD68E-23E3-4007-8847-CD0944C4F7BE}"/>
          </ac:spMkLst>
        </pc:spChg>
        <pc:spChg chg="add del">
          <ac:chgData name="Filip Nocny" userId="de47583d-b089-4f0f-8338-0f873d56fa3c" providerId="ADAL" clId="{572BFD80-DB3E-4F3F-98FC-8375BC715F93}" dt="2021-05-12T10:00:45.166" v="2053" actId="26606"/>
          <ac:spMkLst>
            <pc:docMk/>
            <pc:sldMk cId="818864008" sldId="5466"/>
            <ac:spMk id="74" creationId="{AF2F604E-43BE-4DC3-B983-E071523364F8}"/>
          </ac:spMkLst>
        </pc:spChg>
        <pc:spChg chg="add del">
          <ac:chgData name="Filip Nocny" userId="de47583d-b089-4f0f-8338-0f873d56fa3c" providerId="ADAL" clId="{572BFD80-DB3E-4F3F-98FC-8375BC715F93}" dt="2021-05-12T10:00:45.166" v="2053" actId="26606"/>
          <ac:spMkLst>
            <pc:docMk/>
            <pc:sldMk cId="818864008" sldId="5466"/>
            <ac:spMk id="75" creationId="{08C9B587-E65E-4B52-B37C-ABEBB6E87928}"/>
          </ac:spMkLst>
        </pc:spChg>
        <pc:spChg chg="add del">
          <ac:chgData name="Filip Nocny" userId="de47583d-b089-4f0f-8338-0f873d56fa3c" providerId="ADAL" clId="{572BFD80-DB3E-4F3F-98FC-8375BC715F93}" dt="2021-05-12T10:00:51.716" v="2055" actId="26606"/>
          <ac:spMkLst>
            <pc:docMk/>
            <pc:sldMk cId="818864008" sldId="5466"/>
            <ac:spMk id="77" creationId="{55666830-9A19-4E01-8505-D6C7F9AC5665}"/>
          </ac:spMkLst>
        </pc:spChg>
        <pc:spChg chg="add del">
          <ac:chgData name="Filip Nocny" userId="de47583d-b089-4f0f-8338-0f873d56fa3c" providerId="ADAL" clId="{572BFD80-DB3E-4F3F-98FC-8375BC715F93}" dt="2021-05-12T10:00:51.716" v="2055" actId="26606"/>
          <ac:spMkLst>
            <pc:docMk/>
            <pc:sldMk cId="818864008" sldId="5466"/>
            <ac:spMk id="78" creationId="{AE9FC877-7FB6-4D22-9988-35420644E202}"/>
          </ac:spMkLst>
        </pc:spChg>
        <pc:spChg chg="add del">
          <ac:chgData name="Filip Nocny" userId="de47583d-b089-4f0f-8338-0f873d56fa3c" providerId="ADAL" clId="{572BFD80-DB3E-4F3F-98FC-8375BC715F93}" dt="2021-05-12T10:00:51.716" v="2055" actId="26606"/>
          <ac:spMkLst>
            <pc:docMk/>
            <pc:sldMk cId="818864008" sldId="5466"/>
            <ac:spMk id="79" creationId="{E41809D1-F12E-46BB-B804-5F209D325E8B}"/>
          </ac:spMkLst>
        </pc:spChg>
        <pc:spChg chg="add del">
          <ac:chgData name="Filip Nocny" userId="de47583d-b089-4f0f-8338-0f873d56fa3c" providerId="ADAL" clId="{572BFD80-DB3E-4F3F-98FC-8375BC715F93}" dt="2021-05-12T10:00:51.716" v="2055" actId="26606"/>
          <ac:spMkLst>
            <pc:docMk/>
            <pc:sldMk cId="818864008" sldId="5466"/>
            <ac:spMk id="80" creationId="{AF2F604E-43BE-4DC3-B983-E071523364F8}"/>
          </ac:spMkLst>
        </pc:spChg>
        <pc:spChg chg="add del">
          <ac:chgData name="Filip Nocny" userId="de47583d-b089-4f0f-8338-0f873d56fa3c" providerId="ADAL" clId="{572BFD80-DB3E-4F3F-98FC-8375BC715F93}" dt="2021-05-12T10:00:51.716" v="2055" actId="26606"/>
          <ac:spMkLst>
            <pc:docMk/>
            <pc:sldMk cId="818864008" sldId="5466"/>
            <ac:spMk id="81" creationId="{08C9B587-E65E-4B52-B37C-ABEBB6E87928}"/>
          </ac:spMkLst>
        </pc:spChg>
        <pc:spChg chg="add">
          <ac:chgData name="Filip Nocny" userId="de47583d-b089-4f0f-8338-0f873d56fa3c" providerId="ADAL" clId="{572BFD80-DB3E-4F3F-98FC-8375BC715F93}" dt="2021-05-12T10:00:51.747" v="2056" actId="26606"/>
          <ac:spMkLst>
            <pc:docMk/>
            <pc:sldMk cId="818864008" sldId="5466"/>
            <ac:spMk id="83" creationId="{E91DC736-0EF8-4F87-9146-EBF1D2EE4D3D}"/>
          </ac:spMkLst>
        </pc:spChg>
        <pc:spChg chg="add">
          <ac:chgData name="Filip Nocny" userId="de47583d-b089-4f0f-8338-0f873d56fa3c" providerId="ADAL" clId="{572BFD80-DB3E-4F3F-98FC-8375BC715F93}" dt="2021-05-12T10:00:51.747" v="2056" actId="26606"/>
          <ac:spMkLst>
            <pc:docMk/>
            <pc:sldMk cId="818864008" sldId="5466"/>
            <ac:spMk id="84" creationId="{097CD68E-23E3-4007-8847-CD0944C4F7BE}"/>
          </ac:spMkLst>
        </pc:spChg>
        <pc:spChg chg="add">
          <ac:chgData name="Filip Nocny" userId="de47583d-b089-4f0f-8338-0f873d56fa3c" providerId="ADAL" clId="{572BFD80-DB3E-4F3F-98FC-8375BC715F93}" dt="2021-05-12T10:00:51.747" v="2056" actId="26606"/>
          <ac:spMkLst>
            <pc:docMk/>
            <pc:sldMk cId="818864008" sldId="5466"/>
            <ac:spMk id="85" creationId="{AF2F604E-43BE-4DC3-B983-E071523364F8}"/>
          </ac:spMkLst>
        </pc:spChg>
        <pc:spChg chg="add">
          <ac:chgData name="Filip Nocny" userId="de47583d-b089-4f0f-8338-0f873d56fa3c" providerId="ADAL" clId="{572BFD80-DB3E-4F3F-98FC-8375BC715F93}" dt="2021-05-12T10:00:51.747" v="2056" actId="26606"/>
          <ac:spMkLst>
            <pc:docMk/>
            <pc:sldMk cId="818864008" sldId="5466"/>
            <ac:spMk id="86" creationId="{08C9B587-E65E-4B52-B37C-ABEBB6E87928}"/>
          </ac:spMkLst>
        </pc:spChg>
        <pc:picChg chg="add mod ord">
          <ac:chgData name="Filip Nocny" userId="de47583d-b089-4f0f-8338-0f873d56fa3c" providerId="ADAL" clId="{572BFD80-DB3E-4F3F-98FC-8375BC715F93}" dt="2021-05-12T10:00:51.716" v="2055" actId="26606"/>
          <ac:picMkLst>
            <pc:docMk/>
            <pc:sldMk cId="818864008" sldId="5466"/>
            <ac:picMk id="4" creationId="{9ACC2CF6-E51C-4B84-AA1A-9CCFF3AA23FA}"/>
          </ac:picMkLst>
        </pc:picChg>
      </pc:sldChg>
      <pc:sldChg chg="addSp delSp modSp new mod setBg">
        <pc:chgData name="Filip Nocny" userId="de47583d-b089-4f0f-8338-0f873d56fa3c" providerId="ADAL" clId="{572BFD80-DB3E-4F3F-98FC-8375BC715F93}" dt="2021-05-12T10:02:42.679" v="2152" actId="1076"/>
        <pc:sldMkLst>
          <pc:docMk/>
          <pc:sldMk cId="2522179520" sldId="5467"/>
        </pc:sldMkLst>
        <pc:spChg chg="mod">
          <ac:chgData name="Filip Nocny" userId="de47583d-b089-4f0f-8338-0f873d56fa3c" providerId="ADAL" clId="{572BFD80-DB3E-4F3F-98FC-8375BC715F93}" dt="2021-05-12T10:01:46.273" v="2113" actId="26606"/>
          <ac:spMkLst>
            <pc:docMk/>
            <pc:sldMk cId="2522179520" sldId="5467"/>
            <ac:spMk id="2" creationId="{01CDC9C7-D471-4906-94C9-2552409695A8}"/>
          </ac:spMkLst>
        </pc:spChg>
        <pc:spChg chg="del">
          <ac:chgData name="Filip Nocny" userId="de47583d-b089-4f0f-8338-0f873d56fa3c" providerId="ADAL" clId="{572BFD80-DB3E-4F3F-98FC-8375BC715F93}" dt="2021-05-12T10:01:26.850" v="2107" actId="478"/>
          <ac:spMkLst>
            <pc:docMk/>
            <pc:sldMk cId="2522179520" sldId="5467"/>
            <ac:spMk id="3" creationId="{7C0F58D6-0FC6-4C16-86AB-9D49487A38AF}"/>
          </ac:spMkLst>
        </pc:spChg>
        <pc:spChg chg="add mod">
          <ac:chgData name="Filip Nocny" userId="de47583d-b089-4f0f-8338-0f873d56fa3c" providerId="ADAL" clId="{572BFD80-DB3E-4F3F-98FC-8375BC715F93}" dt="2021-05-12T10:02:24.776" v="2137" actId="20577"/>
          <ac:spMkLst>
            <pc:docMk/>
            <pc:sldMk cId="2522179520" sldId="5467"/>
            <ac:spMk id="4" creationId="{B46ADE71-319B-4AD2-9E5E-F7F12226D72D}"/>
          </ac:spMkLst>
        </pc:spChg>
        <pc:spChg chg="add del">
          <ac:chgData name="Filip Nocny" userId="de47583d-b089-4f0f-8338-0f873d56fa3c" providerId="ADAL" clId="{572BFD80-DB3E-4F3F-98FC-8375BC715F93}" dt="2021-05-12T10:01:46.273" v="2113" actId="26606"/>
          <ac:spMkLst>
            <pc:docMk/>
            <pc:sldMk cId="2522179520" sldId="5467"/>
            <ac:spMk id="7" creationId="{BAD76F3E-3A97-486B-B402-44400A8B9173}"/>
          </ac:spMkLst>
        </pc:spChg>
        <pc:spChg chg="add del">
          <ac:chgData name="Filip Nocny" userId="de47583d-b089-4f0f-8338-0f873d56fa3c" providerId="ADAL" clId="{572BFD80-DB3E-4F3F-98FC-8375BC715F93}" dt="2021-05-12T10:01:46.273" v="2113" actId="26606"/>
          <ac:spMkLst>
            <pc:docMk/>
            <pc:sldMk cId="2522179520" sldId="5467"/>
            <ac:spMk id="9" creationId="{391F6B52-91F4-4AEB-B6DB-29FEBCF28C8B}"/>
          </ac:spMkLst>
        </pc:spChg>
        <pc:spChg chg="add del">
          <ac:chgData name="Filip Nocny" userId="de47583d-b089-4f0f-8338-0f873d56fa3c" providerId="ADAL" clId="{572BFD80-DB3E-4F3F-98FC-8375BC715F93}" dt="2021-05-12T10:01:46.273" v="2113" actId="26606"/>
          <ac:spMkLst>
            <pc:docMk/>
            <pc:sldMk cId="2522179520" sldId="5467"/>
            <ac:spMk id="11" creationId="{2CD6F061-7C53-44F4-9794-953DB70A451B}"/>
          </ac:spMkLst>
        </pc:spChg>
        <pc:spChg chg="add del">
          <ac:chgData name="Filip Nocny" userId="de47583d-b089-4f0f-8338-0f873d56fa3c" providerId="ADAL" clId="{572BFD80-DB3E-4F3F-98FC-8375BC715F93}" dt="2021-05-12T10:01:46.265" v="2112" actId="26606"/>
          <ac:spMkLst>
            <pc:docMk/>
            <pc:sldMk cId="2522179520" sldId="5467"/>
            <ac:spMk id="16" creationId="{EFA9B6C6-A247-48A8-9A1C-1E36FA9456B5}"/>
          </ac:spMkLst>
        </pc:spChg>
        <pc:spChg chg="add mod">
          <ac:chgData name="Filip Nocny" userId="de47583d-b089-4f0f-8338-0f873d56fa3c" providerId="ADAL" clId="{572BFD80-DB3E-4F3F-98FC-8375BC715F93}" dt="2021-05-12T10:02:42.679" v="2152" actId="1076"/>
          <ac:spMkLst>
            <pc:docMk/>
            <pc:sldMk cId="2522179520" sldId="5467"/>
            <ac:spMk id="17" creationId="{6BD9D949-AD2C-4915-B658-6F4BAD218EFF}"/>
          </ac:spMkLst>
        </pc:spChg>
        <pc:spChg chg="add del">
          <ac:chgData name="Filip Nocny" userId="de47583d-b089-4f0f-8338-0f873d56fa3c" providerId="ADAL" clId="{572BFD80-DB3E-4F3F-98FC-8375BC715F93}" dt="2021-05-12T10:01:46.265" v="2112" actId="26606"/>
          <ac:spMkLst>
            <pc:docMk/>
            <pc:sldMk cId="2522179520" sldId="5467"/>
            <ac:spMk id="18" creationId="{C5CB530E-515E-412C-9DF1-5F8FFBD6F383}"/>
          </ac:spMkLst>
        </pc:spChg>
        <pc:spChg chg="add del">
          <ac:chgData name="Filip Nocny" userId="de47583d-b089-4f0f-8338-0f873d56fa3c" providerId="ADAL" clId="{572BFD80-DB3E-4F3F-98FC-8375BC715F93}" dt="2021-05-12T10:01:46.265" v="2112" actId="26606"/>
          <ac:spMkLst>
            <pc:docMk/>
            <pc:sldMk cId="2522179520" sldId="5467"/>
            <ac:spMk id="20" creationId="{712D4376-A578-4FF1-94FC-245E7A6A489F}"/>
          </ac:spMkLst>
        </pc:spChg>
        <pc:spChg chg="add del">
          <ac:chgData name="Filip Nocny" userId="de47583d-b089-4f0f-8338-0f873d56fa3c" providerId="ADAL" clId="{572BFD80-DB3E-4F3F-98FC-8375BC715F93}" dt="2021-05-12T10:01:46.265" v="2112" actId="26606"/>
          <ac:spMkLst>
            <pc:docMk/>
            <pc:sldMk cId="2522179520" sldId="5467"/>
            <ac:spMk id="22" creationId="{AEA7509D-F04F-40CB-A0B3-EEF16499CC9F}"/>
          </ac:spMkLst>
        </pc:spChg>
        <pc:spChg chg="add">
          <ac:chgData name="Filip Nocny" userId="de47583d-b089-4f0f-8338-0f873d56fa3c" providerId="ADAL" clId="{572BFD80-DB3E-4F3F-98FC-8375BC715F93}" dt="2021-05-12T10:01:46.273" v="2113" actId="26606"/>
          <ac:spMkLst>
            <pc:docMk/>
            <pc:sldMk cId="2522179520" sldId="5467"/>
            <ac:spMk id="26" creationId="{5463EB0A-3D7C-4AA5-BFA5-8EE5B4BA5624}"/>
          </ac:spMkLst>
        </pc:spChg>
        <pc:spChg chg="add">
          <ac:chgData name="Filip Nocny" userId="de47583d-b089-4f0f-8338-0f873d56fa3c" providerId="ADAL" clId="{572BFD80-DB3E-4F3F-98FC-8375BC715F93}" dt="2021-05-12T10:01:46.273" v="2113" actId="26606"/>
          <ac:spMkLst>
            <pc:docMk/>
            <pc:sldMk cId="2522179520" sldId="5467"/>
            <ac:spMk id="27" creationId="{7945AD00-F967-454D-A4B2-39ABA5C88C20}"/>
          </ac:spMkLst>
        </pc:spChg>
        <pc:spChg chg="add">
          <ac:chgData name="Filip Nocny" userId="de47583d-b089-4f0f-8338-0f873d56fa3c" providerId="ADAL" clId="{572BFD80-DB3E-4F3F-98FC-8375BC715F93}" dt="2021-05-12T10:01:46.273" v="2113" actId="26606"/>
          <ac:spMkLst>
            <pc:docMk/>
            <pc:sldMk cId="2522179520" sldId="5467"/>
            <ac:spMk id="28" creationId="{E9BC5B79-B912-427C-8219-E3E50943FCDE}"/>
          </ac:spMkLst>
        </pc:spChg>
        <pc:cxnChg chg="add del">
          <ac:chgData name="Filip Nocny" userId="de47583d-b089-4f0f-8338-0f873d56fa3c" providerId="ADAL" clId="{572BFD80-DB3E-4F3F-98FC-8375BC715F93}" dt="2021-05-12T10:01:46.265" v="2112" actId="26606"/>
          <ac:cxnSpMkLst>
            <pc:docMk/>
            <pc:sldMk cId="2522179520" sldId="5467"/>
            <ac:cxnSpMk id="24" creationId="{56020367-4FD5-4596-8E10-C5F095CD8DBF}"/>
          </ac:cxnSpMkLst>
        </pc:cxnChg>
      </pc:sldChg>
      <pc:sldChg chg="addSp delSp modSp add del mod setClrOvrMap">
        <pc:chgData name="Filip Nocny" userId="de47583d-b089-4f0f-8338-0f873d56fa3c" providerId="ADAL" clId="{572BFD80-DB3E-4F3F-98FC-8375BC715F93}" dt="2021-05-12T10:43:55.778" v="2905" actId="47"/>
        <pc:sldMkLst>
          <pc:docMk/>
          <pc:sldMk cId="3415323864" sldId="5468"/>
        </pc:sldMkLst>
        <pc:spChg chg="mod">
          <ac:chgData name="Filip Nocny" userId="de47583d-b089-4f0f-8338-0f873d56fa3c" providerId="ADAL" clId="{572BFD80-DB3E-4F3F-98FC-8375BC715F93}" dt="2021-05-12T10:24:50.293" v="2714" actId="26606"/>
          <ac:spMkLst>
            <pc:docMk/>
            <pc:sldMk cId="3415323864" sldId="5468"/>
            <ac:spMk id="6" creationId="{73D91025-E918-4DDA-8F8E-6E7FB76A665D}"/>
          </ac:spMkLst>
        </pc:spChg>
        <pc:spChg chg="add del mod">
          <ac:chgData name="Filip Nocny" userId="de47583d-b089-4f0f-8338-0f873d56fa3c" providerId="ADAL" clId="{572BFD80-DB3E-4F3F-98FC-8375BC715F93}" dt="2021-05-12T10:25:32.699" v="2722" actId="255"/>
          <ac:spMkLst>
            <pc:docMk/>
            <pc:sldMk cId="3415323864" sldId="5468"/>
            <ac:spMk id="9" creationId="{05378D9F-36A2-4E2D-8550-3397E26EF771}"/>
          </ac:spMkLst>
        </pc:spChg>
        <pc:spChg chg="add del">
          <ac:chgData name="Filip Nocny" userId="de47583d-b089-4f0f-8338-0f873d56fa3c" providerId="ADAL" clId="{572BFD80-DB3E-4F3F-98FC-8375BC715F93}" dt="2021-05-12T10:24:50.293" v="2714" actId="26606"/>
          <ac:spMkLst>
            <pc:docMk/>
            <pc:sldMk cId="3415323864" sldId="5468"/>
            <ac:spMk id="73" creationId="{0671A8AE-40A1-4631-A6B8-581AFF065482}"/>
          </ac:spMkLst>
        </pc:spChg>
        <pc:spChg chg="add del">
          <ac:chgData name="Filip Nocny" userId="de47583d-b089-4f0f-8338-0f873d56fa3c" providerId="ADAL" clId="{572BFD80-DB3E-4F3F-98FC-8375BC715F93}" dt="2021-05-12T10:24:50.293" v="2714" actId="26606"/>
          <ac:spMkLst>
            <pc:docMk/>
            <pc:sldMk cId="3415323864" sldId="5468"/>
            <ac:spMk id="75" creationId="{AB58EF07-17C2-48CF-ABB0-EEF1F17CB8F0}"/>
          </ac:spMkLst>
        </pc:spChg>
        <pc:spChg chg="add del">
          <ac:chgData name="Filip Nocny" userId="de47583d-b089-4f0f-8338-0f873d56fa3c" providerId="ADAL" clId="{572BFD80-DB3E-4F3F-98FC-8375BC715F93}" dt="2021-05-12T10:24:50.293" v="2714" actId="26606"/>
          <ac:spMkLst>
            <pc:docMk/>
            <pc:sldMk cId="3415323864" sldId="5468"/>
            <ac:spMk id="77" creationId="{AF2F604E-43BE-4DC3-B983-E071523364F8}"/>
          </ac:spMkLst>
        </pc:spChg>
        <pc:spChg chg="add del">
          <ac:chgData name="Filip Nocny" userId="de47583d-b089-4f0f-8338-0f873d56fa3c" providerId="ADAL" clId="{572BFD80-DB3E-4F3F-98FC-8375BC715F93}" dt="2021-05-12T10:24:50.285" v="2713" actId="26606"/>
          <ac:spMkLst>
            <pc:docMk/>
            <pc:sldMk cId="3415323864" sldId="5468"/>
            <ac:spMk id="78" creationId="{D2854001-B4AF-4E18-9D2E-33E37F97A82D}"/>
          </ac:spMkLst>
        </pc:spChg>
        <pc:spChg chg="add del">
          <ac:chgData name="Filip Nocny" userId="de47583d-b089-4f0f-8338-0f873d56fa3c" providerId="ADAL" clId="{572BFD80-DB3E-4F3F-98FC-8375BC715F93}" dt="2021-05-12T10:24:50.293" v="2714" actId="26606"/>
          <ac:spMkLst>
            <pc:docMk/>
            <pc:sldMk cId="3415323864" sldId="5468"/>
            <ac:spMk id="79" creationId="{08C9B587-E65E-4B52-B37C-ABEBB6E87928}"/>
          </ac:spMkLst>
        </pc:spChg>
        <pc:spChg chg="add del">
          <ac:chgData name="Filip Nocny" userId="de47583d-b089-4f0f-8338-0f873d56fa3c" providerId="ADAL" clId="{572BFD80-DB3E-4F3F-98FC-8375BC715F93}" dt="2021-05-12T10:24:50.285" v="2713" actId="26606"/>
          <ac:spMkLst>
            <pc:docMk/>
            <pc:sldMk cId="3415323864" sldId="5468"/>
            <ac:spMk id="80" creationId="{8AEA628B-C8FF-4D0B-B111-F101F580B15D}"/>
          </ac:spMkLst>
        </pc:spChg>
        <pc:spChg chg="add del">
          <ac:chgData name="Filip Nocny" userId="de47583d-b089-4f0f-8338-0f873d56fa3c" providerId="ADAL" clId="{572BFD80-DB3E-4F3F-98FC-8375BC715F93}" dt="2021-05-12T10:24:50.285" v="2713" actId="26606"/>
          <ac:spMkLst>
            <pc:docMk/>
            <pc:sldMk cId="3415323864" sldId="5468"/>
            <ac:spMk id="81" creationId="{42663BD0-064C-40FC-A331-F49FCA9536AA}"/>
          </ac:spMkLst>
        </pc:spChg>
        <pc:spChg chg="add">
          <ac:chgData name="Filip Nocny" userId="de47583d-b089-4f0f-8338-0f873d56fa3c" providerId="ADAL" clId="{572BFD80-DB3E-4F3F-98FC-8375BC715F93}" dt="2021-05-12T10:24:50.293" v="2714" actId="26606"/>
          <ac:spMkLst>
            <pc:docMk/>
            <pc:sldMk cId="3415323864" sldId="5468"/>
            <ac:spMk id="14342" creationId="{90D01200-0224-43C5-AB38-FB4D16B73FB7}"/>
          </ac:spMkLst>
        </pc:spChg>
        <pc:spChg chg="add">
          <ac:chgData name="Filip Nocny" userId="de47583d-b089-4f0f-8338-0f873d56fa3c" providerId="ADAL" clId="{572BFD80-DB3E-4F3F-98FC-8375BC715F93}" dt="2021-05-12T10:24:50.293" v="2714" actId="26606"/>
          <ac:spMkLst>
            <pc:docMk/>
            <pc:sldMk cId="3415323864" sldId="5468"/>
            <ac:spMk id="14343" creationId="{728A44A4-A002-4A88-9FC9-1D0566C97A47}"/>
          </ac:spMkLst>
        </pc:spChg>
        <pc:spChg chg="add">
          <ac:chgData name="Filip Nocny" userId="de47583d-b089-4f0f-8338-0f873d56fa3c" providerId="ADAL" clId="{572BFD80-DB3E-4F3F-98FC-8375BC715F93}" dt="2021-05-12T10:24:50.293" v="2714" actId="26606"/>
          <ac:spMkLst>
            <pc:docMk/>
            <pc:sldMk cId="3415323864" sldId="5468"/>
            <ac:spMk id="14344" creationId="{3E7D5C7B-DD16-401B-85CE-4AAA2A4F5136}"/>
          </ac:spMkLst>
        </pc:spChg>
        <pc:picChg chg="mod ord">
          <ac:chgData name="Filip Nocny" userId="de47583d-b089-4f0f-8338-0f873d56fa3c" providerId="ADAL" clId="{572BFD80-DB3E-4F3F-98FC-8375BC715F93}" dt="2021-05-12T10:24:50.293" v="2714" actId="26606"/>
          <ac:picMkLst>
            <pc:docMk/>
            <pc:sldMk cId="3415323864" sldId="5468"/>
            <ac:picMk id="14340" creationId="{353D2646-842F-4065-9BF3-C8B652983884}"/>
          </ac:picMkLst>
        </pc:picChg>
      </pc:sldChg>
      <pc:sldChg chg="addSp delSp modSp add mod setClrOvrMap">
        <pc:chgData name="Filip Nocny" userId="de47583d-b089-4f0f-8338-0f873d56fa3c" providerId="ADAL" clId="{572BFD80-DB3E-4F3F-98FC-8375BC715F93}" dt="2021-05-12T10:43:42.184" v="2904" actId="14100"/>
        <pc:sldMkLst>
          <pc:docMk/>
          <pc:sldMk cId="3917935548" sldId="5469"/>
        </pc:sldMkLst>
        <pc:spChg chg="mod">
          <ac:chgData name="Filip Nocny" userId="de47583d-b089-4f0f-8338-0f873d56fa3c" providerId="ADAL" clId="{572BFD80-DB3E-4F3F-98FC-8375BC715F93}" dt="2021-05-12T10:42:01.164" v="2817" actId="14100"/>
          <ac:spMkLst>
            <pc:docMk/>
            <pc:sldMk cId="3917935548" sldId="5469"/>
            <ac:spMk id="6" creationId="{73D91025-E918-4DDA-8F8E-6E7FB76A665D}"/>
          </ac:spMkLst>
        </pc:spChg>
        <pc:spChg chg="mod ord">
          <ac:chgData name="Filip Nocny" userId="de47583d-b089-4f0f-8338-0f873d56fa3c" providerId="ADAL" clId="{572BFD80-DB3E-4F3F-98FC-8375BC715F93}" dt="2021-05-12T10:41:24.098" v="2807" actId="26606"/>
          <ac:spMkLst>
            <pc:docMk/>
            <pc:sldMk cId="3917935548" sldId="5469"/>
            <ac:spMk id="9" creationId="{05378D9F-36A2-4E2D-8550-3397E26EF771}"/>
          </ac:spMkLst>
        </pc:spChg>
        <pc:spChg chg="add mod">
          <ac:chgData name="Filip Nocny" userId="de47583d-b089-4f0f-8338-0f873d56fa3c" providerId="ADAL" clId="{572BFD80-DB3E-4F3F-98FC-8375BC715F93}" dt="2021-05-12T10:43:42.184" v="2904" actId="14100"/>
          <ac:spMkLst>
            <pc:docMk/>
            <pc:sldMk cId="3917935548" sldId="5469"/>
            <ac:spMk id="10" creationId="{E86CD8D9-C849-4CE6-8A08-8D950F15027E}"/>
          </ac:spMkLst>
        </pc:spChg>
        <pc:spChg chg="add del">
          <ac:chgData name="Filip Nocny" userId="de47583d-b089-4f0f-8338-0f873d56fa3c" providerId="ADAL" clId="{572BFD80-DB3E-4F3F-98FC-8375BC715F93}" dt="2021-05-12T10:41:34.702" v="2809" actId="26606"/>
          <ac:spMkLst>
            <pc:docMk/>
            <pc:sldMk cId="3917935548" sldId="5469"/>
            <ac:spMk id="77" creationId="{9AA72BD9-2C5A-4EDC-931F-5AA08EACA0F3}"/>
          </ac:spMkLst>
        </pc:spChg>
        <pc:spChg chg="del">
          <ac:chgData name="Filip Nocny" userId="de47583d-b089-4f0f-8338-0f873d56fa3c" providerId="ADAL" clId="{572BFD80-DB3E-4F3F-98FC-8375BC715F93}" dt="2021-05-12T10:41:24.098" v="2807" actId="26606"/>
          <ac:spMkLst>
            <pc:docMk/>
            <pc:sldMk cId="3917935548" sldId="5469"/>
            <ac:spMk id="78" creationId="{8FC9BE17-9A7B-462D-AE50-3D8777387304}"/>
          </ac:spMkLst>
        </pc:spChg>
        <pc:spChg chg="add del">
          <ac:chgData name="Filip Nocny" userId="de47583d-b089-4f0f-8338-0f873d56fa3c" providerId="ADAL" clId="{572BFD80-DB3E-4F3F-98FC-8375BC715F93}" dt="2021-05-12T10:41:34.702" v="2809" actId="26606"/>
          <ac:spMkLst>
            <pc:docMk/>
            <pc:sldMk cId="3917935548" sldId="5469"/>
            <ac:spMk id="79" creationId="{DD3981AC-7B61-4947-BCF3-F7AA7FA385B9}"/>
          </ac:spMkLst>
        </pc:spChg>
        <pc:spChg chg="del">
          <ac:chgData name="Filip Nocny" userId="de47583d-b089-4f0f-8338-0f873d56fa3c" providerId="ADAL" clId="{572BFD80-DB3E-4F3F-98FC-8375BC715F93}" dt="2021-05-12T10:41:24.098" v="2807" actId="26606"/>
          <ac:spMkLst>
            <pc:docMk/>
            <pc:sldMk cId="3917935548" sldId="5469"/>
            <ac:spMk id="80" creationId="{3EBE8569-6AEC-4B8C-8D53-2DE337CDBA65}"/>
          </ac:spMkLst>
        </pc:spChg>
        <pc:spChg chg="del">
          <ac:chgData name="Filip Nocny" userId="de47583d-b089-4f0f-8338-0f873d56fa3c" providerId="ADAL" clId="{572BFD80-DB3E-4F3F-98FC-8375BC715F93}" dt="2021-05-12T10:41:24.098" v="2807" actId="26606"/>
          <ac:spMkLst>
            <pc:docMk/>
            <pc:sldMk cId="3917935548" sldId="5469"/>
            <ac:spMk id="81" creationId="{55D4142C-5077-457F-A6AD-3FECFDB39685}"/>
          </ac:spMkLst>
        </pc:spChg>
        <pc:spChg chg="add del">
          <ac:chgData name="Filip Nocny" userId="de47583d-b089-4f0f-8338-0f873d56fa3c" providerId="ADAL" clId="{572BFD80-DB3E-4F3F-98FC-8375BC715F93}" dt="2021-05-12T10:41:34.702" v="2809" actId="26606"/>
          <ac:spMkLst>
            <pc:docMk/>
            <pc:sldMk cId="3917935548" sldId="5469"/>
            <ac:spMk id="82" creationId="{55D4142C-5077-457F-A6AD-3FECFDB39685}"/>
          </ac:spMkLst>
        </pc:spChg>
        <pc:spChg chg="del">
          <ac:chgData name="Filip Nocny" userId="de47583d-b089-4f0f-8338-0f873d56fa3c" providerId="ADAL" clId="{572BFD80-DB3E-4F3F-98FC-8375BC715F93}" dt="2021-05-12T10:41:24.098" v="2807" actId="26606"/>
          <ac:spMkLst>
            <pc:docMk/>
            <pc:sldMk cId="3917935548" sldId="5469"/>
            <ac:spMk id="83" creationId="{7A5F0580-5EE9-419F-96EE-B6529EF6E7D0}"/>
          </ac:spMkLst>
        </pc:spChg>
        <pc:spChg chg="add del">
          <ac:chgData name="Filip Nocny" userId="de47583d-b089-4f0f-8338-0f873d56fa3c" providerId="ADAL" clId="{572BFD80-DB3E-4F3F-98FC-8375BC715F93}" dt="2021-05-12T10:41:34.702" v="2809" actId="26606"/>
          <ac:spMkLst>
            <pc:docMk/>
            <pc:sldMk cId="3917935548" sldId="5469"/>
            <ac:spMk id="84" creationId="{7A5F0580-5EE9-419F-96EE-B6529EF6E7D0}"/>
          </ac:spMkLst>
        </pc:spChg>
        <pc:spChg chg="add">
          <ac:chgData name="Filip Nocny" userId="de47583d-b089-4f0f-8338-0f873d56fa3c" providerId="ADAL" clId="{572BFD80-DB3E-4F3F-98FC-8375BC715F93}" dt="2021-05-12T10:41:34.702" v="2809" actId="26606"/>
          <ac:spMkLst>
            <pc:docMk/>
            <pc:sldMk cId="3917935548" sldId="5469"/>
            <ac:spMk id="14342" creationId="{9AA72BD9-2C5A-4EDC-931F-5AA08EACA0F3}"/>
          </ac:spMkLst>
        </pc:spChg>
        <pc:spChg chg="add">
          <ac:chgData name="Filip Nocny" userId="de47583d-b089-4f0f-8338-0f873d56fa3c" providerId="ADAL" clId="{572BFD80-DB3E-4F3F-98FC-8375BC715F93}" dt="2021-05-12T10:41:34.702" v="2809" actId="26606"/>
          <ac:spMkLst>
            <pc:docMk/>
            <pc:sldMk cId="3917935548" sldId="5469"/>
            <ac:spMk id="14343" creationId="{DD3981AC-7B61-4947-BCF3-F7AA7FA385B9}"/>
          </ac:spMkLst>
        </pc:spChg>
        <pc:spChg chg="add">
          <ac:chgData name="Filip Nocny" userId="de47583d-b089-4f0f-8338-0f873d56fa3c" providerId="ADAL" clId="{572BFD80-DB3E-4F3F-98FC-8375BC715F93}" dt="2021-05-12T10:41:34.702" v="2809" actId="26606"/>
          <ac:spMkLst>
            <pc:docMk/>
            <pc:sldMk cId="3917935548" sldId="5469"/>
            <ac:spMk id="14344" creationId="{55D4142C-5077-457F-A6AD-3FECFDB39685}"/>
          </ac:spMkLst>
        </pc:spChg>
        <pc:spChg chg="add">
          <ac:chgData name="Filip Nocny" userId="de47583d-b089-4f0f-8338-0f873d56fa3c" providerId="ADAL" clId="{572BFD80-DB3E-4F3F-98FC-8375BC715F93}" dt="2021-05-12T10:41:34.702" v="2809" actId="26606"/>
          <ac:spMkLst>
            <pc:docMk/>
            <pc:sldMk cId="3917935548" sldId="5469"/>
            <ac:spMk id="14345" creationId="{7A5F0580-5EE9-419F-96EE-B6529EF6E7D0}"/>
          </ac:spMkLst>
        </pc:spChg>
        <pc:picChg chg="mod">
          <ac:chgData name="Filip Nocny" userId="de47583d-b089-4f0f-8338-0f873d56fa3c" providerId="ADAL" clId="{572BFD80-DB3E-4F3F-98FC-8375BC715F93}" dt="2021-05-12T10:41:34.702" v="2809" actId="26606"/>
          <ac:picMkLst>
            <pc:docMk/>
            <pc:sldMk cId="3917935548" sldId="5469"/>
            <ac:picMk id="14340" creationId="{353D2646-842F-4065-9BF3-C8B652983884}"/>
          </ac:picMkLst>
        </pc:picChg>
      </pc:sldChg>
      <pc:sldChg chg="modSp add mod">
        <pc:chgData name="Filip Nocny" userId="de47583d-b089-4f0f-8338-0f873d56fa3c" providerId="ADAL" clId="{572BFD80-DB3E-4F3F-98FC-8375BC715F93}" dt="2021-05-12T10:45:39.649" v="3075" actId="20577"/>
        <pc:sldMkLst>
          <pc:docMk/>
          <pc:sldMk cId="2472144543" sldId="5470"/>
        </pc:sldMkLst>
        <pc:spChg chg="mod">
          <ac:chgData name="Filip Nocny" userId="de47583d-b089-4f0f-8338-0f873d56fa3c" providerId="ADAL" clId="{572BFD80-DB3E-4F3F-98FC-8375BC715F93}" dt="2021-05-12T10:44:47.174" v="2968" actId="255"/>
          <ac:spMkLst>
            <pc:docMk/>
            <pc:sldMk cId="2472144543" sldId="5470"/>
            <ac:spMk id="6" creationId="{73D91025-E918-4DDA-8F8E-6E7FB76A665D}"/>
          </ac:spMkLst>
        </pc:spChg>
        <pc:spChg chg="mod">
          <ac:chgData name="Filip Nocny" userId="de47583d-b089-4f0f-8338-0f873d56fa3c" providerId="ADAL" clId="{572BFD80-DB3E-4F3F-98FC-8375BC715F93}" dt="2021-05-12T10:45:39.649" v="3075" actId="20577"/>
          <ac:spMkLst>
            <pc:docMk/>
            <pc:sldMk cId="2472144543" sldId="5470"/>
            <ac:spMk id="9" creationId="{05378D9F-36A2-4E2D-8550-3397E26EF771}"/>
          </ac:spMkLst>
        </pc:spChg>
        <pc:spChg chg="mod">
          <ac:chgData name="Filip Nocny" userId="de47583d-b089-4f0f-8338-0f873d56fa3c" providerId="ADAL" clId="{572BFD80-DB3E-4F3F-98FC-8375BC715F93}" dt="2021-05-12T10:44:53.875" v="2969" actId="20577"/>
          <ac:spMkLst>
            <pc:docMk/>
            <pc:sldMk cId="2472144543" sldId="5470"/>
            <ac:spMk id="10" creationId="{E86CD8D9-C849-4CE6-8A08-8D950F15027E}"/>
          </ac:spMkLst>
        </pc:spChg>
      </pc:sldChg>
      <pc:sldChg chg="modSp add mod">
        <pc:chgData name="Filip Nocny" userId="de47583d-b089-4f0f-8338-0f873d56fa3c" providerId="ADAL" clId="{572BFD80-DB3E-4F3F-98FC-8375BC715F93}" dt="2021-05-12T10:48:26.839" v="3350" actId="20577"/>
        <pc:sldMkLst>
          <pc:docMk/>
          <pc:sldMk cId="2335192807" sldId="5471"/>
        </pc:sldMkLst>
        <pc:spChg chg="mod">
          <ac:chgData name="Filip Nocny" userId="de47583d-b089-4f0f-8338-0f873d56fa3c" providerId="ADAL" clId="{572BFD80-DB3E-4F3F-98FC-8375BC715F93}" dt="2021-05-12T10:47:11.890" v="3108" actId="20577"/>
          <ac:spMkLst>
            <pc:docMk/>
            <pc:sldMk cId="2335192807" sldId="5471"/>
            <ac:spMk id="6" creationId="{73D91025-E918-4DDA-8F8E-6E7FB76A665D}"/>
          </ac:spMkLst>
        </pc:spChg>
        <pc:spChg chg="mod">
          <ac:chgData name="Filip Nocny" userId="de47583d-b089-4f0f-8338-0f873d56fa3c" providerId="ADAL" clId="{572BFD80-DB3E-4F3F-98FC-8375BC715F93}" dt="2021-05-12T10:48:26.839" v="3350" actId="20577"/>
          <ac:spMkLst>
            <pc:docMk/>
            <pc:sldMk cId="2335192807" sldId="5471"/>
            <ac:spMk id="9" creationId="{05378D9F-36A2-4E2D-8550-3397E26EF771}"/>
          </ac:spMkLst>
        </pc:spChg>
      </pc:sldChg>
    </pc:docChg>
  </pc:docChgLst>
  <pc:docChgLst>
    <pc:chgData name="Filip Nocny" userId="de47583d-b089-4f0f-8338-0f873d56fa3c" providerId="ADAL" clId="{CC54E5C8-1FB1-4601-8AF1-908B1670DD85}"/>
    <pc:docChg chg="undo custSel addSld delSld modSld">
      <pc:chgData name="Filip Nocny" userId="de47583d-b089-4f0f-8338-0f873d56fa3c" providerId="ADAL" clId="{CC54E5C8-1FB1-4601-8AF1-908B1670DD85}" dt="2021-04-15T12:32:30.436" v="118" actId="47"/>
      <pc:docMkLst>
        <pc:docMk/>
      </pc:docMkLst>
      <pc:sldChg chg="del">
        <pc:chgData name="Filip Nocny" userId="de47583d-b089-4f0f-8338-0f873d56fa3c" providerId="ADAL" clId="{CC54E5C8-1FB1-4601-8AF1-908B1670DD85}" dt="2021-04-15T12:30:54.810" v="110" actId="2696"/>
        <pc:sldMkLst>
          <pc:docMk/>
          <pc:sldMk cId="160270040" sldId="4000"/>
        </pc:sldMkLst>
      </pc:sldChg>
      <pc:sldChg chg="add">
        <pc:chgData name="Filip Nocny" userId="de47583d-b089-4f0f-8338-0f873d56fa3c" providerId="ADAL" clId="{CC54E5C8-1FB1-4601-8AF1-908B1670DD85}" dt="2021-04-15T12:31:25.666" v="111"/>
        <pc:sldMkLst>
          <pc:docMk/>
          <pc:sldMk cId="985809057" sldId="4000"/>
        </pc:sldMkLst>
      </pc:sldChg>
      <pc:sldChg chg="add">
        <pc:chgData name="Filip Nocny" userId="de47583d-b089-4f0f-8338-0f873d56fa3c" providerId="ADAL" clId="{CC54E5C8-1FB1-4601-8AF1-908B1670DD85}" dt="2021-04-15T12:31:25.666" v="111"/>
        <pc:sldMkLst>
          <pc:docMk/>
          <pc:sldMk cId="1024484809" sldId="4001"/>
        </pc:sldMkLst>
      </pc:sldChg>
      <pc:sldChg chg="del">
        <pc:chgData name="Filip Nocny" userId="de47583d-b089-4f0f-8338-0f873d56fa3c" providerId="ADAL" clId="{CC54E5C8-1FB1-4601-8AF1-908B1670DD85}" dt="2021-04-15T12:30:54.810" v="110" actId="2696"/>
        <pc:sldMkLst>
          <pc:docMk/>
          <pc:sldMk cId="3285076783" sldId="4001"/>
        </pc:sldMkLst>
      </pc:sldChg>
      <pc:sldChg chg="del">
        <pc:chgData name="Filip Nocny" userId="de47583d-b089-4f0f-8338-0f873d56fa3c" providerId="ADAL" clId="{CC54E5C8-1FB1-4601-8AF1-908B1670DD85}" dt="2021-04-15T12:30:54.810" v="110" actId="2696"/>
        <pc:sldMkLst>
          <pc:docMk/>
          <pc:sldMk cId="1218966262" sldId="4002"/>
        </pc:sldMkLst>
      </pc:sldChg>
      <pc:sldChg chg="add">
        <pc:chgData name="Filip Nocny" userId="de47583d-b089-4f0f-8338-0f873d56fa3c" providerId="ADAL" clId="{CC54E5C8-1FB1-4601-8AF1-908B1670DD85}" dt="2021-04-15T12:31:25.666" v="111"/>
        <pc:sldMkLst>
          <pc:docMk/>
          <pc:sldMk cId="3486976742" sldId="4002"/>
        </pc:sldMkLst>
      </pc:sldChg>
      <pc:sldChg chg="del">
        <pc:chgData name="Filip Nocny" userId="de47583d-b089-4f0f-8338-0f873d56fa3c" providerId="ADAL" clId="{CC54E5C8-1FB1-4601-8AF1-908B1670DD85}" dt="2021-04-15T12:30:54.810" v="110" actId="2696"/>
        <pc:sldMkLst>
          <pc:docMk/>
          <pc:sldMk cId="905367265" sldId="4003"/>
        </pc:sldMkLst>
      </pc:sldChg>
      <pc:sldChg chg="add">
        <pc:chgData name="Filip Nocny" userId="de47583d-b089-4f0f-8338-0f873d56fa3c" providerId="ADAL" clId="{CC54E5C8-1FB1-4601-8AF1-908B1670DD85}" dt="2021-04-15T12:31:25.666" v="111"/>
        <pc:sldMkLst>
          <pc:docMk/>
          <pc:sldMk cId="2508731232" sldId="4003"/>
        </pc:sldMkLst>
      </pc:sldChg>
      <pc:sldChg chg="add">
        <pc:chgData name="Filip Nocny" userId="de47583d-b089-4f0f-8338-0f873d56fa3c" providerId="ADAL" clId="{CC54E5C8-1FB1-4601-8AF1-908B1670DD85}" dt="2021-04-15T12:31:25.666" v="111"/>
        <pc:sldMkLst>
          <pc:docMk/>
          <pc:sldMk cId="1862916281" sldId="4004"/>
        </pc:sldMkLst>
      </pc:sldChg>
      <pc:sldChg chg="del">
        <pc:chgData name="Filip Nocny" userId="de47583d-b089-4f0f-8338-0f873d56fa3c" providerId="ADAL" clId="{CC54E5C8-1FB1-4601-8AF1-908B1670DD85}" dt="2021-04-15T12:30:54.810" v="110" actId="2696"/>
        <pc:sldMkLst>
          <pc:docMk/>
          <pc:sldMk cId="2303865587" sldId="4004"/>
        </pc:sldMkLst>
      </pc:sldChg>
      <pc:sldChg chg="add">
        <pc:chgData name="Filip Nocny" userId="de47583d-b089-4f0f-8338-0f873d56fa3c" providerId="ADAL" clId="{CC54E5C8-1FB1-4601-8AF1-908B1670DD85}" dt="2021-04-15T12:31:25.666" v="111"/>
        <pc:sldMkLst>
          <pc:docMk/>
          <pc:sldMk cId="1619000251" sldId="4005"/>
        </pc:sldMkLst>
      </pc:sldChg>
      <pc:sldChg chg="del">
        <pc:chgData name="Filip Nocny" userId="de47583d-b089-4f0f-8338-0f873d56fa3c" providerId="ADAL" clId="{CC54E5C8-1FB1-4601-8AF1-908B1670DD85}" dt="2021-04-15T12:30:54.810" v="110" actId="2696"/>
        <pc:sldMkLst>
          <pc:docMk/>
          <pc:sldMk cId="2598534522" sldId="4005"/>
        </pc:sldMkLst>
      </pc:sldChg>
      <pc:sldChg chg="del">
        <pc:chgData name="Filip Nocny" userId="de47583d-b089-4f0f-8338-0f873d56fa3c" providerId="ADAL" clId="{CC54E5C8-1FB1-4601-8AF1-908B1670DD85}" dt="2021-04-15T12:30:54.810" v="110" actId="2696"/>
        <pc:sldMkLst>
          <pc:docMk/>
          <pc:sldMk cId="2764809117" sldId="4006"/>
        </pc:sldMkLst>
      </pc:sldChg>
      <pc:sldChg chg="add">
        <pc:chgData name="Filip Nocny" userId="de47583d-b089-4f0f-8338-0f873d56fa3c" providerId="ADAL" clId="{CC54E5C8-1FB1-4601-8AF1-908B1670DD85}" dt="2021-04-15T12:31:25.666" v="111"/>
        <pc:sldMkLst>
          <pc:docMk/>
          <pc:sldMk cId="3511768417" sldId="4006"/>
        </pc:sldMkLst>
      </pc:sldChg>
      <pc:sldChg chg="add">
        <pc:chgData name="Filip Nocny" userId="de47583d-b089-4f0f-8338-0f873d56fa3c" providerId="ADAL" clId="{CC54E5C8-1FB1-4601-8AF1-908B1670DD85}" dt="2021-04-15T12:31:53.603" v="115"/>
        <pc:sldMkLst>
          <pc:docMk/>
          <pc:sldMk cId="473714471" sldId="4172"/>
        </pc:sldMkLst>
      </pc:sldChg>
      <pc:sldChg chg="del">
        <pc:chgData name="Filip Nocny" userId="de47583d-b089-4f0f-8338-0f873d56fa3c" providerId="ADAL" clId="{CC54E5C8-1FB1-4601-8AF1-908B1670DD85}" dt="2021-04-15T12:31:48.081" v="114" actId="2696"/>
        <pc:sldMkLst>
          <pc:docMk/>
          <pc:sldMk cId="1895744356" sldId="4172"/>
        </pc:sldMkLst>
      </pc:sldChg>
      <pc:sldChg chg="add">
        <pc:chgData name="Filip Nocny" userId="de47583d-b089-4f0f-8338-0f873d56fa3c" providerId="ADAL" clId="{CC54E5C8-1FB1-4601-8AF1-908B1670DD85}" dt="2021-04-15T12:31:53.603" v="115"/>
        <pc:sldMkLst>
          <pc:docMk/>
          <pc:sldMk cId="1413858345" sldId="4173"/>
        </pc:sldMkLst>
      </pc:sldChg>
      <pc:sldChg chg="del">
        <pc:chgData name="Filip Nocny" userId="de47583d-b089-4f0f-8338-0f873d56fa3c" providerId="ADAL" clId="{CC54E5C8-1FB1-4601-8AF1-908B1670DD85}" dt="2021-04-15T12:31:48.081" v="114" actId="2696"/>
        <pc:sldMkLst>
          <pc:docMk/>
          <pc:sldMk cId="4182045596" sldId="4173"/>
        </pc:sldMkLst>
      </pc:sldChg>
      <pc:sldChg chg="del">
        <pc:chgData name="Filip Nocny" userId="de47583d-b089-4f0f-8338-0f873d56fa3c" providerId="ADAL" clId="{CC54E5C8-1FB1-4601-8AF1-908B1670DD85}" dt="2021-04-15T12:31:48.081" v="114" actId="2696"/>
        <pc:sldMkLst>
          <pc:docMk/>
          <pc:sldMk cId="3947043390" sldId="4281"/>
        </pc:sldMkLst>
      </pc:sldChg>
      <pc:sldChg chg="add">
        <pc:chgData name="Filip Nocny" userId="de47583d-b089-4f0f-8338-0f873d56fa3c" providerId="ADAL" clId="{CC54E5C8-1FB1-4601-8AF1-908B1670DD85}" dt="2021-04-15T12:31:53.603" v="115"/>
        <pc:sldMkLst>
          <pc:docMk/>
          <pc:sldMk cId="4286277228" sldId="4281"/>
        </pc:sldMkLst>
      </pc:sldChg>
      <pc:sldChg chg="addSp delSp mod setBg">
        <pc:chgData name="Filip Nocny" userId="de47583d-b089-4f0f-8338-0f873d56fa3c" providerId="ADAL" clId="{CC54E5C8-1FB1-4601-8AF1-908B1670DD85}" dt="2021-04-15T12:28:59.459" v="40" actId="26606"/>
        <pc:sldMkLst>
          <pc:docMk/>
          <pc:sldMk cId="1235324389" sldId="5070"/>
        </pc:sldMkLst>
        <pc:spChg chg="add del">
          <ac:chgData name="Filip Nocny" userId="de47583d-b089-4f0f-8338-0f873d56fa3c" providerId="ADAL" clId="{CC54E5C8-1FB1-4601-8AF1-908B1670DD85}" dt="2021-04-15T12:28:59.459" v="39" actId="26606"/>
          <ac:spMkLst>
            <pc:docMk/>
            <pc:sldMk cId="1235324389" sldId="5070"/>
            <ac:spMk id="8" creationId="{3B432D73-5C38-474F-AF96-A3228731BF36}"/>
          </ac:spMkLst>
        </pc:spChg>
        <pc:spChg chg="add">
          <ac:chgData name="Filip Nocny" userId="de47583d-b089-4f0f-8338-0f873d56fa3c" providerId="ADAL" clId="{CC54E5C8-1FB1-4601-8AF1-908B1670DD85}" dt="2021-04-15T12:28:59.459" v="40" actId="26606"/>
          <ac:spMkLst>
            <pc:docMk/>
            <pc:sldMk cId="1235324389" sldId="5070"/>
            <ac:spMk id="10" creationId="{1855405F-37A2-4869-9154-F8BE3BECE6C3}"/>
          </ac:spMkLst>
        </pc:spChg>
        <pc:spChg chg="add">
          <ac:chgData name="Filip Nocny" userId="de47583d-b089-4f0f-8338-0f873d56fa3c" providerId="ADAL" clId="{CC54E5C8-1FB1-4601-8AF1-908B1670DD85}" dt="2021-04-15T12:28:59.459" v="40" actId="26606"/>
          <ac:spMkLst>
            <pc:docMk/>
            <pc:sldMk cId="1235324389" sldId="5070"/>
            <ac:spMk id="11" creationId="{01D0AF59-99C3-4251-AB9A-C966C6AD4400}"/>
          </ac:spMkLst>
        </pc:spChg>
      </pc:sldChg>
      <pc:sldChg chg="del">
        <pc:chgData name="Filip Nocny" userId="de47583d-b089-4f0f-8338-0f873d56fa3c" providerId="ADAL" clId="{CC54E5C8-1FB1-4601-8AF1-908B1670DD85}" dt="2021-04-15T12:30:54.810" v="110" actId="2696"/>
        <pc:sldMkLst>
          <pc:docMk/>
          <pc:sldMk cId="703626105" sldId="5136"/>
        </pc:sldMkLst>
      </pc:sldChg>
      <pc:sldChg chg="add">
        <pc:chgData name="Filip Nocny" userId="de47583d-b089-4f0f-8338-0f873d56fa3c" providerId="ADAL" clId="{CC54E5C8-1FB1-4601-8AF1-908B1670DD85}" dt="2021-04-15T12:31:25.666" v="111"/>
        <pc:sldMkLst>
          <pc:docMk/>
          <pc:sldMk cId="3911665492" sldId="5136"/>
        </pc:sldMkLst>
      </pc:sldChg>
      <pc:sldChg chg="add">
        <pc:chgData name="Filip Nocny" userId="de47583d-b089-4f0f-8338-0f873d56fa3c" providerId="ADAL" clId="{CC54E5C8-1FB1-4601-8AF1-908B1670DD85}" dt="2021-04-15T12:31:25.666" v="111"/>
        <pc:sldMkLst>
          <pc:docMk/>
          <pc:sldMk cId="314001790" sldId="5185"/>
        </pc:sldMkLst>
      </pc:sldChg>
      <pc:sldChg chg="del">
        <pc:chgData name="Filip Nocny" userId="de47583d-b089-4f0f-8338-0f873d56fa3c" providerId="ADAL" clId="{CC54E5C8-1FB1-4601-8AF1-908B1670DD85}" dt="2021-04-15T12:30:54.810" v="110" actId="2696"/>
        <pc:sldMkLst>
          <pc:docMk/>
          <pc:sldMk cId="4211247983" sldId="5185"/>
        </pc:sldMkLst>
      </pc:sldChg>
      <pc:sldChg chg="addSp delSp modSp mod setBg">
        <pc:chgData name="Filip Nocny" userId="de47583d-b089-4f0f-8338-0f873d56fa3c" providerId="ADAL" clId="{CC54E5C8-1FB1-4601-8AF1-908B1670DD85}" dt="2021-04-15T12:29:45.270" v="109"/>
        <pc:sldMkLst>
          <pc:docMk/>
          <pc:sldMk cId="658228315" sldId="5245"/>
        </pc:sldMkLst>
        <pc:spChg chg="add del">
          <ac:chgData name="Filip Nocny" userId="de47583d-b089-4f0f-8338-0f873d56fa3c" providerId="ADAL" clId="{CC54E5C8-1FB1-4601-8AF1-908B1670DD85}" dt="2021-04-15T12:29:20.122" v="43" actId="26606"/>
          <ac:spMkLst>
            <pc:docMk/>
            <pc:sldMk cId="658228315" sldId="5245"/>
            <ac:spMk id="8" creationId="{01D0AF59-99C3-4251-AB9A-C966C6AD4400}"/>
          </ac:spMkLst>
        </pc:spChg>
        <pc:spChg chg="add del">
          <ac:chgData name="Filip Nocny" userId="de47583d-b089-4f0f-8338-0f873d56fa3c" providerId="ADAL" clId="{CC54E5C8-1FB1-4601-8AF1-908B1670DD85}" dt="2021-04-15T12:29:20.122" v="43" actId="26606"/>
          <ac:spMkLst>
            <pc:docMk/>
            <pc:sldMk cId="658228315" sldId="5245"/>
            <ac:spMk id="10" creationId="{1855405F-37A2-4869-9154-F8BE3BECE6C3}"/>
          </ac:spMkLst>
        </pc:spChg>
        <pc:spChg chg="add del">
          <ac:chgData name="Filip Nocny" userId="de47583d-b089-4f0f-8338-0f873d56fa3c" providerId="ADAL" clId="{CC54E5C8-1FB1-4601-8AF1-908B1670DD85}" dt="2021-04-15T12:29:21.256" v="45" actId="26606"/>
          <ac:spMkLst>
            <pc:docMk/>
            <pc:sldMk cId="658228315" sldId="5245"/>
            <ac:spMk id="12" creationId="{3B432D73-5C38-474F-AF96-A3228731BF36}"/>
          </ac:spMkLst>
        </pc:spChg>
        <pc:spChg chg="add">
          <ac:chgData name="Filip Nocny" userId="de47583d-b089-4f0f-8338-0f873d56fa3c" providerId="ADAL" clId="{CC54E5C8-1FB1-4601-8AF1-908B1670DD85}" dt="2021-04-15T12:29:21.259" v="46" actId="26606"/>
          <ac:spMkLst>
            <pc:docMk/>
            <pc:sldMk cId="658228315" sldId="5245"/>
            <ac:spMk id="14" creationId="{01D0AF59-99C3-4251-AB9A-C966C6AD4400}"/>
          </ac:spMkLst>
        </pc:spChg>
        <pc:spChg chg="add">
          <ac:chgData name="Filip Nocny" userId="de47583d-b089-4f0f-8338-0f873d56fa3c" providerId="ADAL" clId="{CC54E5C8-1FB1-4601-8AF1-908B1670DD85}" dt="2021-04-15T12:29:21.259" v="46" actId="26606"/>
          <ac:spMkLst>
            <pc:docMk/>
            <pc:sldMk cId="658228315" sldId="5245"/>
            <ac:spMk id="15" creationId="{1855405F-37A2-4869-9154-F8BE3BECE6C3}"/>
          </ac:spMkLst>
        </pc:spChg>
        <pc:graphicFrameChg chg="mod">
          <ac:chgData name="Filip Nocny" userId="de47583d-b089-4f0f-8338-0f873d56fa3c" providerId="ADAL" clId="{CC54E5C8-1FB1-4601-8AF1-908B1670DD85}" dt="2021-04-15T12:29:45.270" v="109"/>
          <ac:graphicFrameMkLst>
            <pc:docMk/>
            <pc:sldMk cId="658228315" sldId="5245"/>
            <ac:graphicFrameMk id="3" creationId="{55CE4207-77F9-4365-8245-88EE68179555}"/>
          </ac:graphicFrameMkLst>
        </pc:graphicFrameChg>
      </pc:sldChg>
      <pc:sldChg chg="delSp del mod">
        <pc:chgData name="Filip Nocny" userId="de47583d-b089-4f0f-8338-0f873d56fa3c" providerId="ADAL" clId="{CC54E5C8-1FB1-4601-8AF1-908B1670DD85}" dt="2021-04-15T12:27:34.129" v="10" actId="47"/>
        <pc:sldMkLst>
          <pc:docMk/>
          <pc:sldMk cId="3035987853" sldId="5246"/>
        </pc:sldMkLst>
        <pc:picChg chg="del">
          <ac:chgData name="Filip Nocny" userId="de47583d-b089-4f0f-8338-0f873d56fa3c" providerId="ADAL" clId="{CC54E5C8-1FB1-4601-8AF1-908B1670DD85}" dt="2021-04-15T12:27:21.167" v="1" actId="21"/>
          <ac:picMkLst>
            <pc:docMk/>
            <pc:sldMk cId="3035987853" sldId="5246"/>
            <ac:picMk id="3" creationId="{EDA9CA38-C477-47FD-8C75-2E5D0F312564}"/>
          </ac:picMkLst>
        </pc:picChg>
      </pc:sldChg>
      <pc:sldChg chg="modSp del mod">
        <pc:chgData name="Filip Nocny" userId="de47583d-b089-4f0f-8338-0f873d56fa3c" providerId="ADAL" clId="{CC54E5C8-1FB1-4601-8AF1-908B1670DD85}" dt="2021-04-15T12:27:48.289" v="13" actId="47"/>
        <pc:sldMkLst>
          <pc:docMk/>
          <pc:sldMk cId="3874211193" sldId="5247"/>
        </pc:sldMkLst>
        <pc:picChg chg="mod">
          <ac:chgData name="Filip Nocny" userId="de47583d-b089-4f0f-8338-0f873d56fa3c" providerId="ADAL" clId="{CC54E5C8-1FB1-4601-8AF1-908B1670DD85}" dt="2021-04-15T12:27:41.826" v="11" actId="1076"/>
          <ac:picMkLst>
            <pc:docMk/>
            <pc:sldMk cId="3874211193" sldId="5247"/>
            <ac:picMk id="5" creationId="{47ADD77E-7873-49FB-8544-195F7D03544E}"/>
          </ac:picMkLst>
        </pc:picChg>
      </pc:sldChg>
      <pc:sldChg chg="del">
        <pc:chgData name="Filip Nocny" userId="de47583d-b089-4f0f-8338-0f873d56fa3c" providerId="ADAL" clId="{CC54E5C8-1FB1-4601-8AF1-908B1670DD85}" dt="2021-04-15T12:31:57.996" v="116" actId="2696"/>
        <pc:sldMkLst>
          <pc:docMk/>
          <pc:sldMk cId="2972901082" sldId="5310"/>
        </pc:sldMkLst>
      </pc:sldChg>
      <pc:sldChg chg="add">
        <pc:chgData name="Filip Nocny" userId="de47583d-b089-4f0f-8338-0f873d56fa3c" providerId="ADAL" clId="{CC54E5C8-1FB1-4601-8AF1-908B1670DD85}" dt="2021-04-15T12:32:13.978" v="117"/>
        <pc:sldMkLst>
          <pc:docMk/>
          <pc:sldMk cId="3049950451" sldId="5310"/>
        </pc:sldMkLst>
      </pc:sldChg>
      <pc:sldChg chg="del">
        <pc:chgData name="Filip Nocny" userId="de47583d-b089-4f0f-8338-0f873d56fa3c" providerId="ADAL" clId="{CC54E5C8-1FB1-4601-8AF1-908B1670DD85}" dt="2021-04-15T12:32:30.436" v="118" actId="47"/>
        <pc:sldMkLst>
          <pc:docMk/>
          <pc:sldMk cId="3149290330" sldId="5319"/>
        </pc:sldMkLst>
      </pc:sldChg>
      <pc:sldChg chg="del">
        <pc:chgData name="Filip Nocny" userId="de47583d-b089-4f0f-8338-0f873d56fa3c" providerId="ADAL" clId="{CC54E5C8-1FB1-4601-8AF1-908B1670DD85}" dt="2021-04-15T12:31:33.480" v="112" actId="2696"/>
        <pc:sldMkLst>
          <pc:docMk/>
          <pc:sldMk cId="459531970" sldId="5363"/>
        </pc:sldMkLst>
      </pc:sldChg>
      <pc:sldChg chg="add">
        <pc:chgData name="Filip Nocny" userId="de47583d-b089-4f0f-8338-0f873d56fa3c" providerId="ADAL" clId="{CC54E5C8-1FB1-4601-8AF1-908B1670DD85}" dt="2021-04-15T12:31:37.494" v="113"/>
        <pc:sldMkLst>
          <pc:docMk/>
          <pc:sldMk cId="3596329152" sldId="5363"/>
        </pc:sldMkLst>
      </pc:sldChg>
      <pc:sldChg chg="add">
        <pc:chgData name="Filip Nocny" userId="de47583d-b089-4f0f-8338-0f873d56fa3c" providerId="ADAL" clId="{CC54E5C8-1FB1-4601-8AF1-908B1670DD85}" dt="2021-04-15T12:31:37.494" v="113"/>
        <pc:sldMkLst>
          <pc:docMk/>
          <pc:sldMk cId="2150899892" sldId="5364"/>
        </pc:sldMkLst>
      </pc:sldChg>
      <pc:sldChg chg="del">
        <pc:chgData name="Filip Nocny" userId="de47583d-b089-4f0f-8338-0f873d56fa3c" providerId="ADAL" clId="{CC54E5C8-1FB1-4601-8AF1-908B1670DD85}" dt="2021-04-15T12:31:33.480" v="112" actId="2696"/>
        <pc:sldMkLst>
          <pc:docMk/>
          <pc:sldMk cId="2414150320" sldId="5364"/>
        </pc:sldMkLst>
      </pc:sldChg>
      <pc:sldChg chg="addSp delSp modSp mod">
        <pc:chgData name="Filip Nocny" userId="de47583d-b089-4f0f-8338-0f873d56fa3c" providerId="ADAL" clId="{CC54E5C8-1FB1-4601-8AF1-908B1670DD85}" dt="2021-04-15T12:27:31.050" v="9"/>
        <pc:sldMkLst>
          <pc:docMk/>
          <pc:sldMk cId="215812355" sldId="5374"/>
        </pc:sldMkLst>
        <pc:spChg chg="del">
          <ac:chgData name="Filip Nocny" userId="de47583d-b089-4f0f-8338-0f873d56fa3c" providerId="ADAL" clId="{CC54E5C8-1FB1-4601-8AF1-908B1670DD85}" dt="2021-04-15T12:27:30.335" v="8" actId="21"/>
          <ac:spMkLst>
            <pc:docMk/>
            <pc:sldMk cId="215812355" sldId="5374"/>
            <ac:spMk id="4" creationId="{1846E6A4-4741-4440-B34B-A197EF5CFB9D}"/>
          </ac:spMkLst>
        </pc:spChg>
        <pc:spChg chg="add mod">
          <ac:chgData name="Filip Nocny" userId="de47583d-b089-4f0f-8338-0f873d56fa3c" providerId="ADAL" clId="{CC54E5C8-1FB1-4601-8AF1-908B1670DD85}" dt="2021-04-15T12:27:31.050" v="9"/>
          <ac:spMkLst>
            <pc:docMk/>
            <pc:sldMk cId="215812355" sldId="5374"/>
            <ac:spMk id="7" creationId="{624BDE83-DCD4-4001-AC9F-20AD06055FA6}"/>
          </ac:spMkLst>
        </pc:spChg>
        <pc:picChg chg="mod">
          <ac:chgData name="Filip Nocny" userId="de47583d-b089-4f0f-8338-0f873d56fa3c" providerId="ADAL" clId="{CC54E5C8-1FB1-4601-8AF1-908B1670DD85}" dt="2021-04-15T12:27:25.125" v="4" actId="1076"/>
          <ac:picMkLst>
            <pc:docMk/>
            <pc:sldMk cId="215812355" sldId="5374"/>
            <ac:picMk id="5" creationId="{B8E2C15E-5046-40A4-AF2B-760E9A5A808E}"/>
          </ac:picMkLst>
        </pc:picChg>
        <pc:picChg chg="add mod">
          <ac:chgData name="Filip Nocny" userId="de47583d-b089-4f0f-8338-0f873d56fa3c" providerId="ADAL" clId="{CC54E5C8-1FB1-4601-8AF1-908B1670DD85}" dt="2021-04-15T12:27:28.100" v="7" actId="1076"/>
          <ac:picMkLst>
            <pc:docMk/>
            <pc:sldMk cId="215812355" sldId="5374"/>
            <ac:picMk id="6" creationId="{5857DEEE-2307-4C6B-A24B-966E3A317A8C}"/>
          </ac:picMkLst>
        </pc:picChg>
      </pc:sldChg>
      <pc:sldChg chg="add">
        <pc:chgData name="Filip Nocny" userId="de47583d-b089-4f0f-8338-0f873d56fa3c" providerId="ADAL" clId="{CC54E5C8-1FB1-4601-8AF1-908B1670DD85}" dt="2021-04-15T12:31:25.666" v="111"/>
        <pc:sldMkLst>
          <pc:docMk/>
          <pc:sldMk cId="665504196" sldId="5392"/>
        </pc:sldMkLst>
      </pc:sldChg>
      <pc:sldChg chg="del">
        <pc:chgData name="Filip Nocny" userId="de47583d-b089-4f0f-8338-0f873d56fa3c" providerId="ADAL" clId="{CC54E5C8-1FB1-4601-8AF1-908B1670DD85}" dt="2021-04-15T12:30:54.810" v="110" actId="2696"/>
        <pc:sldMkLst>
          <pc:docMk/>
          <pc:sldMk cId="4284201394" sldId="5392"/>
        </pc:sldMkLst>
      </pc:sldChg>
      <pc:sldChg chg="add">
        <pc:chgData name="Filip Nocny" userId="de47583d-b089-4f0f-8338-0f873d56fa3c" providerId="ADAL" clId="{CC54E5C8-1FB1-4601-8AF1-908B1670DD85}" dt="2021-04-15T12:31:53.603" v="115"/>
        <pc:sldMkLst>
          <pc:docMk/>
          <pc:sldMk cId="544804182" sldId="5393"/>
        </pc:sldMkLst>
      </pc:sldChg>
      <pc:sldChg chg="del">
        <pc:chgData name="Filip Nocny" userId="de47583d-b089-4f0f-8338-0f873d56fa3c" providerId="ADAL" clId="{CC54E5C8-1FB1-4601-8AF1-908B1670DD85}" dt="2021-04-15T12:31:48.081" v="114" actId="2696"/>
        <pc:sldMkLst>
          <pc:docMk/>
          <pc:sldMk cId="3489825669" sldId="5393"/>
        </pc:sldMkLst>
      </pc:sldChg>
      <pc:sldChg chg="addSp delSp modSp mod setBg">
        <pc:chgData name="Filip Nocny" userId="de47583d-b089-4f0f-8338-0f873d56fa3c" providerId="ADAL" clId="{CC54E5C8-1FB1-4601-8AF1-908B1670DD85}" dt="2021-04-15T12:29:39.130" v="62"/>
        <pc:sldMkLst>
          <pc:docMk/>
          <pc:sldMk cId="510672996" sldId="5402"/>
        </pc:sldMkLst>
        <pc:spChg chg="add del">
          <ac:chgData name="Filip Nocny" userId="de47583d-b089-4f0f-8338-0f873d56fa3c" providerId="ADAL" clId="{CC54E5C8-1FB1-4601-8AF1-908B1670DD85}" dt="2021-04-15T12:29:09.504" v="41" actId="26606"/>
          <ac:spMkLst>
            <pc:docMk/>
            <pc:sldMk cId="510672996" sldId="5402"/>
            <ac:spMk id="8" creationId="{3B432D73-5C38-474F-AF96-A3228731BF36}"/>
          </ac:spMkLst>
        </pc:spChg>
        <pc:spChg chg="add">
          <ac:chgData name="Filip Nocny" userId="de47583d-b089-4f0f-8338-0f873d56fa3c" providerId="ADAL" clId="{CC54E5C8-1FB1-4601-8AF1-908B1670DD85}" dt="2021-04-15T12:29:09.504" v="41" actId="26606"/>
          <ac:spMkLst>
            <pc:docMk/>
            <pc:sldMk cId="510672996" sldId="5402"/>
            <ac:spMk id="13" creationId="{01D0AF59-99C3-4251-AB9A-C966C6AD4400}"/>
          </ac:spMkLst>
        </pc:spChg>
        <pc:spChg chg="add">
          <ac:chgData name="Filip Nocny" userId="de47583d-b089-4f0f-8338-0f873d56fa3c" providerId="ADAL" clId="{CC54E5C8-1FB1-4601-8AF1-908B1670DD85}" dt="2021-04-15T12:29:09.504" v="41" actId="26606"/>
          <ac:spMkLst>
            <pc:docMk/>
            <pc:sldMk cId="510672996" sldId="5402"/>
            <ac:spMk id="15" creationId="{1855405F-37A2-4869-9154-F8BE3BECE6C3}"/>
          </ac:spMkLst>
        </pc:spChg>
        <pc:graphicFrameChg chg="mod">
          <ac:chgData name="Filip Nocny" userId="de47583d-b089-4f0f-8338-0f873d56fa3c" providerId="ADAL" clId="{CC54E5C8-1FB1-4601-8AF1-908B1670DD85}" dt="2021-04-15T12:29:39.130" v="62"/>
          <ac:graphicFrameMkLst>
            <pc:docMk/>
            <pc:sldMk cId="510672996" sldId="5402"/>
            <ac:graphicFrameMk id="3" creationId="{55CE4207-77F9-4365-8245-88EE68179555}"/>
          </ac:graphicFrameMkLst>
        </pc:graphicFrameChg>
      </pc:sldChg>
      <pc:sldChg chg="del">
        <pc:chgData name="Filip Nocny" userId="de47583d-b089-4f0f-8338-0f873d56fa3c" providerId="ADAL" clId="{CC54E5C8-1FB1-4601-8AF1-908B1670DD85}" dt="2021-04-15T12:27:59.318" v="14" actId="47"/>
        <pc:sldMkLst>
          <pc:docMk/>
          <pc:sldMk cId="887577638" sldId="5403"/>
        </pc:sldMkLst>
      </pc:sldChg>
    </pc:docChg>
  </pc:docChgLst>
  <pc:docChgLst>
    <pc:chgData name="Filip Nocny" userId="de47583d-b089-4f0f-8338-0f873d56fa3c" providerId="ADAL" clId="{388827F2-21E9-4C71-90A8-A4675AB04A3B}"/>
    <pc:docChg chg="undo custSel addSld delSld modSld sldOrd modSection">
      <pc:chgData name="Filip Nocny" userId="de47583d-b089-4f0f-8338-0f873d56fa3c" providerId="ADAL" clId="{388827F2-21E9-4C71-90A8-A4675AB04A3B}" dt="2021-05-17T07:42:49.784" v="317" actId="12"/>
      <pc:docMkLst>
        <pc:docMk/>
      </pc:docMkLst>
      <pc:sldChg chg="del">
        <pc:chgData name="Filip Nocny" userId="de47583d-b089-4f0f-8338-0f873d56fa3c" providerId="ADAL" clId="{388827F2-21E9-4C71-90A8-A4675AB04A3B}" dt="2021-05-17T07:36:10.574" v="52" actId="2696"/>
        <pc:sldMkLst>
          <pc:docMk/>
          <pc:sldMk cId="329067928" sldId="5475"/>
        </pc:sldMkLst>
      </pc:sldChg>
      <pc:sldChg chg="modSp add mod ord">
        <pc:chgData name="Filip Nocny" userId="de47583d-b089-4f0f-8338-0f873d56fa3c" providerId="ADAL" clId="{388827F2-21E9-4C71-90A8-A4675AB04A3B}" dt="2021-05-17T07:40:34.536" v="59"/>
        <pc:sldMkLst>
          <pc:docMk/>
          <pc:sldMk cId="731008657" sldId="5475"/>
        </pc:sldMkLst>
        <pc:spChg chg="mod">
          <ac:chgData name="Filip Nocny" userId="de47583d-b089-4f0f-8338-0f873d56fa3c" providerId="ADAL" clId="{388827F2-21E9-4C71-90A8-A4675AB04A3B}" dt="2021-05-17T07:37:36.125" v="57" actId="115"/>
          <ac:spMkLst>
            <pc:docMk/>
            <pc:sldMk cId="731008657" sldId="5475"/>
            <ac:spMk id="9" creationId="{05378D9F-36A2-4E2D-8550-3397E26EF771}"/>
          </ac:spMkLst>
        </pc:spChg>
      </pc:sldChg>
      <pc:sldChg chg="modSp mod">
        <pc:chgData name="Filip Nocny" userId="de47583d-b089-4f0f-8338-0f873d56fa3c" providerId="ADAL" clId="{388827F2-21E9-4C71-90A8-A4675AB04A3B}" dt="2021-05-17T07:40:54.458" v="61" actId="20577"/>
        <pc:sldMkLst>
          <pc:docMk/>
          <pc:sldMk cId="3540938568" sldId="5494"/>
        </pc:sldMkLst>
        <pc:spChg chg="mod">
          <ac:chgData name="Filip Nocny" userId="de47583d-b089-4f0f-8338-0f873d56fa3c" providerId="ADAL" clId="{388827F2-21E9-4C71-90A8-A4675AB04A3B}" dt="2021-05-17T07:40:54.458" v="61" actId="20577"/>
          <ac:spMkLst>
            <pc:docMk/>
            <pc:sldMk cId="3540938568" sldId="5494"/>
            <ac:spMk id="5" creationId="{85DEDC88-9EB0-45B1-A0CB-4A0F11FFB7D2}"/>
          </ac:spMkLst>
        </pc:spChg>
      </pc:sldChg>
      <pc:sldChg chg="del">
        <pc:chgData name="Filip Nocny" userId="de47583d-b089-4f0f-8338-0f873d56fa3c" providerId="ADAL" clId="{388827F2-21E9-4C71-90A8-A4675AB04A3B}" dt="2021-05-17T07:26:07.662" v="2" actId="2696"/>
        <pc:sldMkLst>
          <pc:docMk/>
          <pc:sldMk cId="3988436240" sldId="5496"/>
        </pc:sldMkLst>
      </pc:sldChg>
      <pc:sldChg chg="addSp delSp modSp add mod setBg setClrOvrMap">
        <pc:chgData name="Filip Nocny" userId="de47583d-b089-4f0f-8338-0f873d56fa3c" providerId="ADAL" clId="{388827F2-21E9-4C71-90A8-A4675AB04A3B}" dt="2021-05-17T07:33:25.781" v="27" actId="2711"/>
        <pc:sldMkLst>
          <pc:docMk/>
          <pc:sldMk cId="4250392994" sldId="5496"/>
        </pc:sldMkLst>
        <pc:spChg chg="mod">
          <ac:chgData name="Filip Nocny" userId="de47583d-b089-4f0f-8338-0f873d56fa3c" providerId="ADAL" clId="{388827F2-21E9-4C71-90A8-A4675AB04A3B}" dt="2021-05-17T07:33:08.545" v="25" actId="255"/>
          <ac:spMkLst>
            <pc:docMk/>
            <pc:sldMk cId="4250392994" sldId="5496"/>
            <ac:spMk id="6" creationId="{73D91025-E918-4DDA-8F8E-6E7FB76A665D}"/>
          </ac:spMkLst>
        </pc:spChg>
        <pc:spChg chg="ord">
          <ac:chgData name="Filip Nocny" userId="de47583d-b089-4f0f-8338-0f873d56fa3c" providerId="ADAL" clId="{388827F2-21E9-4C71-90A8-A4675AB04A3B}" dt="2021-05-17T07:31:49.046" v="13" actId="26606"/>
          <ac:spMkLst>
            <pc:docMk/>
            <pc:sldMk cId="4250392994" sldId="5496"/>
            <ac:spMk id="9" creationId="{05378D9F-36A2-4E2D-8550-3397E26EF771}"/>
          </ac:spMkLst>
        </pc:spChg>
        <pc:spChg chg="mod">
          <ac:chgData name="Filip Nocny" userId="de47583d-b089-4f0f-8338-0f873d56fa3c" providerId="ADAL" clId="{388827F2-21E9-4C71-90A8-A4675AB04A3B}" dt="2021-05-17T07:33:25.781" v="27" actId="2711"/>
          <ac:spMkLst>
            <pc:docMk/>
            <pc:sldMk cId="4250392994" sldId="5496"/>
            <ac:spMk id="10" creationId="{E86CD8D9-C849-4CE6-8A08-8D950F15027E}"/>
          </ac:spMkLst>
        </pc:spChg>
        <pc:spChg chg="add del">
          <ac:chgData name="Filip Nocny" userId="de47583d-b089-4f0f-8338-0f873d56fa3c" providerId="ADAL" clId="{388827F2-21E9-4C71-90A8-A4675AB04A3B}" dt="2021-05-17T07:31:36.729" v="7" actId="26606"/>
          <ac:spMkLst>
            <pc:docMk/>
            <pc:sldMk cId="4250392994" sldId="5496"/>
            <ac:spMk id="79" creationId="{9AA72BD9-2C5A-4EDC-931F-5AA08EACA0F3}"/>
          </ac:spMkLst>
        </pc:spChg>
        <pc:spChg chg="add del">
          <ac:chgData name="Filip Nocny" userId="de47583d-b089-4f0f-8338-0f873d56fa3c" providerId="ADAL" clId="{388827F2-21E9-4C71-90A8-A4675AB04A3B}" dt="2021-05-17T07:31:36.729" v="7" actId="26606"/>
          <ac:spMkLst>
            <pc:docMk/>
            <pc:sldMk cId="4250392994" sldId="5496"/>
            <ac:spMk id="81" creationId="{DD3981AC-7B61-4947-BCF3-F7AA7FA385B9}"/>
          </ac:spMkLst>
        </pc:spChg>
        <pc:spChg chg="add del">
          <ac:chgData name="Filip Nocny" userId="de47583d-b089-4f0f-8338-0f873d56fa3c" providerId="ADAL" clId="{388827F2-21E9-4C71-90A8-A4675AB04A3B}" dt="2021-05-17T07:31:36.729" v="7" actId="26606"/>
          <ac:spMkLst>
            <pc:docMk/>
            <pc:sldMk cId="4250392994" sldId="5496"/>
            <ac:spMk id="83" creationId="{55D4142C-5077-457F-A6AD-3FECFDB39685}"/>
          </ac:spMkLst>
        </pc:spChg>
        <pc:spChg chg="add del">
          <ac:chgData name="Filip Nocny" userId="de47583d-b089-4f0f-8338-0f873d56fa3c" providerId="ADAL" clId="{388827F2-21E9-4C71-90A8-A4675AB04A3B}" dt="2021-05-17T07:31:36.729" v="7" actId="26606"/>
          <ac:spMkLst>
            <pc:docMk/>
            <pc:sldMk cId="4250392994" sldId="5496"/>
            <ac:spMk id="85" creationId="{7A5F0580-5EE9-419F-96EE-B6529EF6E7D0}"/>
          </ac:spMkLst>
        </pc:spChg>
        <pc:spChg chg="add">
          <ac:chgData name="Filip Nocny" userId="de47583d-b089-4f0f-8338-0f873d56fa3c" providerId="ADAL" clId="{388827F2-21E9-4C71-90A8-A4675AB04A3B}" dt="2021-05-17T07:32:46.789" v="17" actId="26606"/>
          <ac:spMkLst>
            <pc:docMk/>
            <pc:sldMk cId="4250392994" sldId="5496"/>
            <ac:spMk id="88" creationId="{8FC9BE17-9A7B-462D-AE50-3D8777387304}"/>
          </ac:spMkLst>
        </pc:spChg>
        <pc:spChg chg="add">
          <ac:chgData name="Filip Nocny" userId="de47583d-b089-4f0f-8338-0f873d56fa3c" providerId="ADAL" clId="{388827F2-21E9-4C71-90A8-A4675AB04A3B}" dt="2021-05-17T07:32:46.789" v="17" actId="26606"/>
          <ac:spMkLst>
            <pc:docMk/>
            <pc:sldMk cId="4250392994" sldId="5496"/>
            <ac:spMk id="90" creationId="{3EBE8569-6AEC-4B8C-8D53-2DE337CDBA65}"/>
          </ac:spMkLst>
        </pc:spChg>
        <pc:spChg chg="add">
          <ac:chgData name="Filip Nocny" userId="de47583d-b089-4f0f-8338-0f873d56fa3c" providerId="ADAL" clId="{388827F2-21E9-4C71-90A8-A4675AB04A3B}" dt="2021-05-17T07:32:46.789" v="17" actId="26606"/>
          <ac:spMkLst>
            <pc:docMk/>
            <pc:sldMk cId="4250392994" sldId="5496"/>
            <ac:spMk id="92" creationId="{55D4142C-5077-457F-A6AD-3FECFDB39685}"/>
          </ac:spMkLst>
        </pc:spChg>
        <pc:spChg chg="add">
          <ac:chgData name="Filip Nocny" userId="de47583d-b089-4f0f-8338-0f873d56fa3c" providerId="ADAL" clId="{388827F2-21E9-4C71-90A8-A4675AB04A3B}" dt="2021-05-17T07:32:46.789" v="17" actId="26606"/>
          <ac:spMkLst>
            <pc:docMk/>
            <pc:sldMk cId="4250392994" sldId="5496"/>
            <ac:spMk id="94" creationId="{7A5F0580-5EE9-419F-96EE-B6529EF6E7D0}"/>
          </ac:spMkLst>
        </pc:spChg>
        <pc:spChg chg="add del">
          <ac:chgData name="Filip Nocny" userId="de47583d-b089-4f0f-8338-0f873d56fa3c" providerId="ADAL" clId="{388827F2-21E9-4C71-90A8-A4675AB04A3B}" dt="2021-05-17T07:31:49.077" v="14" actId="26606"/>
          <ac:spMkLst>
            <pc:docMk/>
            <pc:sldMk cId="4250392994" sldId="5496"/>
            <ac:spMk id="14342" creationId="{9AA72BD9-2C5A-4EDC-931F-5AA08EACA0F3}"/>
          </ac:spMkLst>
        </pc:spChg>
        <pc:spChg chg="add del">
          <ac:chgData name="Filip Nocny" userId="de47583d-b089-4f0f-8338-0f873d56fa3c" providerId="ADAL" clId="{388827F2-21E9-4C71-90A8-A4675AB04A3B}" dt="2021-05-17T07:31:49.077" v="14" actId="26606"/>
          <ac:spMkLst>
            <pc:docMk/>
            <pc:sldMk cId="4250392994" sldId="5496"/>
            <ac:spMk id="14343" creationId="{DD3981AC-7B61-4947-BCF3-F7AA7FA385B9}"/>
          </ac:spMkLst>
        </pc:spChg>
        <pc:spChg chg="add del">
          <ac:chgData name="Filip Nocny" userId="de47583d-b089-4f0f-8338-0f873d56fa3c" providerId="ADAL" clId="{388827F2-21E9-4C71-90A8-A4675AB04A3B}" dt="2021-05-17T07:31:49.077" v="14" actId="26606"/>
          <ac:spMkLst>
            <pc:docMk/>
            <pc:sldMk cId="4250392994" sldId="5496"/>
            <ac:spMk id="14344" creationId="{55D4142C-5077-457F-A6AD-3FECFDB39685}"/>
          </ac:spMkLst>
        </pc:spChg>
        <pc:spChg chg="add del">
          <ac:chgData name="Filip Nocny" userId="de47583d-b089-4f0f-8338-0f873d56fa3c" providerId="ADAL" clId="{388827F2-21E9-4C71-90A8-A4675AB04A3B}" dt="2021-05-17T07:31:49.077" v="14" actId="26606"/>
          <ac:spMkLst>
            <pc:docMk/>
            <pc:sldMk cId="4250392994" sldId="5496"/>
            <ac:spMk id="14345" creationId="{7A5F0580-5EE9-419F-96EE-B6529EF6E7D0}"/>
          </ac:spMkLst>
        </pc:spChg>
        <pc:spChg chg="add del">
          <ac:chgData name="Filip Nocny" userId="de47583d-b089-4f0f-8338-0f873d56fa3c" providerId="ADAL" clId="{388827F2-21E9-4C71-90A8-A4675AB04A3B}" dt="2021-05-17T07:31:40.192" v="9" actId="26606"/>
          <ac:spMkLst>
            <pc:docMk/>
            <pc:sldMk cId="4250392994" sldId="5496"/>
            <ac:spMk id="14347" creationId="{D009D6D5-DAC2-4A8B-A17A-E206B9012D09}"/>
          </ac:spMkLst>
        </pc:spChg>
        <pc:spChg chg="add del">
          <ac:chgData name="Filip Nocny" userId="de47583d-b089-4f0f-8338-0f873d56fa3c" providerId="ADAL" clId="{388827F2-21E9-4C71-90A8-A4675AB04A3B}" dt="2021-05-17T07:31:44.381" v="11" actId="26606"/>
          <ac:spMkLst>
            <pc:docMk/>
            <pc:sldMk cId="4250392994" sldId="5496"/>
            <ac:spMk id="14349" creationId="{5E8D2E83-FB3A-40E7-A9E5-7AB389D612B4}"/>
          </ac:spMkLst>
        </pc:spChg>
        <pc:spChg chg="add del">
          <ac:chgData name="Filip Nocny" userId="de47583d-b089-4f0f-8338-0f873d56fa3c" providerId="ADAL" clId="{388827F2-21E9-4C71-90A8-A4675AB04A3B}" dt="2021-05-17T07:31:49.046" v="13" actId="26606"/>
          <ac:spMkLst>
            <pc:docMk/>
            <pc:sldMk cId="4250392994" sldId="5496"/>
            <ac:spMk id="14351" creationId="{5E39A796-BE83-48B1-B33F-35C4A32AAB57}"/>
          </ac:spMkLst>
        </pc:spChg>
        <pc:spChg chg="add del">
          <ac:chgData name="Filip Nocny" userId="de47583d-b089-4f0f-8338-0f873d56fa3c" providerId="ADAL" clId="{388827F2-21E9-4C71-90A8-A4675AB04A3B}" dt="2021-05-17T07:31:49.046" v="13" actId="26606"/>
          <ac:spMkLst>
            <pc:docMk/>
            <pc:sldMk cId="4250392994" sldId="5496"/>
            <ac:spMk id="14352" creationId="{72F84B47-E267-4194-8194-831DB7B5547F}"/>
          </ac:spMkLst>
        </pc:spChg>
        <pc:picChg chg="add del mod ord">
          <ac:chgData name="Filip Nocny" userId="de47583d-b089-4f0f-8338-0f873d56fa3c" providerId="ADAL" clId="{388827F2-21E9-4C71-90A8-A4675AB04A3B}" dt="2021-05-17T07:32:42.163" v="15" actId="478"/>
          <ac:picMkLst>
            <pc:docMk/>
            <pc:sldMk cId="4250392994" sldId="5496"/>
            <ac:picMk id="1026" creationId="{CAFB2C73-9BC4-4316-93CE-463431E27A23}"/>
          </ac:picMkLst>
        </pc:picChg>
        <pc:picChg chg="add mod ord">
          <ac:chgData name="Filip Nocny" userId="de47583d-b089-4f0f-8338-0f873d56fa3c" providerId="ADAL" clId="{388827F2-21E9-4C71-90A8-A4675AB04A3B}" dt="2021-05-17T07:32:46.789" v="17" actId="26606"/>
          <ac:picMkLst>
            <pc:docMk/>
            <pc:sldMk cId="4250392994" sldId="5496"/>
            <ac:picMk id="1028" creationId="{404029E8-8DFF-4DCD-BAF6-0CD2517ADE46}"/>
          </ac:picMkLst>
        </pc:picChg>
        <pc:picChg chg="del">
          <ac:chgData name="Filip Nocny" userId="de47583d-b089-4f0f-8338-0f873d56fa3c" providerId="ADAL" clId="{388827F2-21E9-4C71-90A8-A4675AB04A3B}" dt="2021-05-17T07:31:23.244" v="4" actId="478"/>
          <ac:picMkLst>
            <pc:docMk/>
            <pc:sldMk cId="4250392994" sldId="5496"/>
            <ac:picMk id="14340" creationId="{353D2646-842F-4065-9BF3-C8B652983884}"/>
          </ac:picMkLst>
        </pc:picChg>
        <pc:picChg chg="add del">
          <ac:chgData name="Filip Nocny" userId="de47583d-b089-4f0f-8338-0f873d56fa3c" providerId="ADAL" clId="{388827F2-21E9-4C71-90A8-A4675AB04A3B}" dt="2021-05-17T07:32:46.789" v="17" actId="26606"/>
          <ac:picMkLst>
            <pc:docMk/>
            <pc:sldMk cId="4250392994" sldId="5496"/>
            <ac:picMk id="14354" creationId="{54DDEBDD-D8BD-41A6-8A0D-B00E3768B0F9}"/>
          </ac:picMkLst>
        </pc:picChg>
      </pc:sldChg>
      <pc:sldChg chg="addSp delSp modSp add del mod setClrOvrMap">
        <pc:chgData name="Filip Nocny" userId="de47583d-b089-4f0f-8338-0f873d56fa3c" providerId="ADAL" clId="{388827F2-21E9-4C71-90A8-A4675AB04A3B}" dt="2021-05-17T07:35:42.602" v="51" actId="47"/>
        <pc:sldMkLst>
          <pc:docMk/>
          <pc:sldMk cId="2815919405" sldId="5497"/>
        </pc:sldMkLst>
        <pc:spChg chg="mod">
          <ac:chgData name="Filip Nocny" userId="de47583d-b089-4f0f-8338-0f873d56fa3c" providerId="ADAL" clId="{388827F2-21E9-4C71-90A8-A4675AB04A3B}" dt="2021-05-17T07:34:00.893" v="30" actId="26606"/>
          <ac:spMkLst>
            <pc:docMk/>
            <pc:sldMk cId="2815919405" sldId="5497"/>
            <ac:spMk id="6" creationId="{73D91025-E918-4DDA-8F8E-6E7FB76A665D}"/>
          </ac:spMkLst>
        </pc:spChg>
        <pc:spChg chg="mod">
          <ac:chgData name="Filip Nocny" userId="de47583d-b089-4f0f-8338-0f873d56fa3c" providerId="ADAL" clId="{388827F2-21E9-4C71-90A8-A4675AB04A3B}" dt="2021-05-17T07:34:55.327" v="43" actId="123"/>
          <ac:spMkLst>
            <pc:docMk/>
            <pc:sldMk cId="2815919405" sldId="5497"/>
            <ac:spMk id="10" creationId="{E86CD8D9-C849-4CE6-8A08-8D950F15027E}"/>
          </ac:spMkLst>
        </pc:spChg>
        <pc:spChg chg="add del">
          <ac:chgData name="Filip Nocny" userId="de47583d-b089-4f0f-8338-0f873d56fa3c" providerId="ADAL" clId="{388827F2-21E9-4C71-90A8-A4675AB04A3B}" dt="2021-05-17T07:34:10.556" v="32" actId="26606"/>
          <ac:spMkLst>
            <pc:docMk/>
            <pc:sldMk cId="2815919405" sldId="5497"/>
            <ac:spMk id="79" creationId="{8FC9BE17-9A7B-462D-AE50-3D8777387304}"/>
          </ac:spMkLst>
        </pc:spChg>
        <pc:spChg chg="add del">
          <ac:chgData name="Filip Nocny" userId="de47583d-b089-4f0f-8338-0f873d56fa3c" providerId="ADAL" clId="{388827F2-21E9-4C71-90A8-A4675AB04A3B}" dt="2021-05-17T07:34:10.556" v="32" actId="26606"/>
          <ac:spMkLst>
            <pc:docMk/>
            <pc:sldMk cId="2815919405" sldId="5497"/>
            <ac:spMk id="81" creationId="{3EBE8569-6AEC-4B8C-8D53-2DE337CDBA65}"/>
          </ac:spMkLst>
        </pc:spChg>
        <pc:spChg chg="add del">
          <ac:chgData name="Filip Nocny" userId="de47583d-b089-4f0f-8338-0f873d56fa3c" providerId="ADAL" clId="{388827F2-21E9-4C71-90A8-A4675AB04A3B}" dt="2021-05-17T07:34:10.556" v="32" actId="26606"/>
          <ac:spMkLst>
            <pc:docMk/>
            <pc:sldMk cId="2815919405" sldId="5497"/>
            <ac:spMk id="83" creationId="{55D4142C-5077-457F-A6AD-3FECFDB39685}"/>
          </ac:spMkLst>
        </pc:spChg>
        <pc:spChg chg="add del">
          <ac:chgData name="Filip Nocny" userId="de47583d-b089-4f0f-8338-0f873d56fa3c" providerId="ADAL" clId="{388827F2-21E9-4C71-90A8-A4675AB04A3B}" dt="2021-05-17T07:34:10.556" v="32" actId="26606"/>
          <ac:spMkLst>
            <pc:docMk/>
            <pc:sldMk cId="2815919405" sldId="5497"/>
            <ac:spMk id="85" creationId="{7A5F0580-5EE9-419F-96EE-B6529EF6E7D0}"/>
          </ac:spMkLst>
        </pc:spChg>
        <pc:spChg chg="add del">
          <ac:chgData name="Filip Nocny" userId="de47583d-b089-4f0f-8338-0f873d56fa3c" providerId="ADAL" clId="{388827F2-21E9-4C71-90A8-A4675AB04A3B}" dt="2021-05-17T07:34:37.094" v="35" actId="26606"/>
          <ac:spMkLst>
            <pc:docMk/>
            <pc:sldMk cId="2815919405" sldId="5497"/>
            <ac:spMk id="135" creationId="{9AA72BD9-2C5A-4EDC-931F-5AA08EACA0F3}"/>
          </ac:spMkLst>
        </pc:spChg>
        <pc:spChg chg="add del">
          <ac:chgData name="Filip Nocny" userId="de47583d-b089-4f0f-8338-0f873d56fa3c" providerId="ADAL" clId="{388827F2-21E9-4C71-90A8-A4675AB04A3B}" dt="2021-05-17T07:34:37.094" v="35" actId="26606"/>
          <ac:spMkLst>
            <pc:docMk/>
            <pc:sldMk cId="2815919405" sldId="5497"/>
            <ac:spMk id="137" creationId="{DD3981AC-7B61-4947-BCF3-F7AA7FA385B9}"/>
          </ac:spMkLst>
        </pc:spChg>
        <pc:spChg chg="add del">
          <ac:chgData name="Filip Nocny" userId="de47583d-b089-4f0f-8338-0f873d56fa3c" providerId="ADAL" clId="{388827F2-21E9-4C71-90A8-A4675AB04A3B}" dt="2021-05-17T07:34:37.094" v="35" actId="26606"/>
          <ac:spMkLst>
            <pc:docMk/>
            <pc:sldMk cId="2815919405" sldId="5497"/>
            <ac:spMk id="139" creationId="{55D4142C-5077-457F-A6AD-3FECFDB39685}"/>
          </ac:spMkLst>
        </pc:spChg>
        <pc:spChg chg="add del">
          <ac:chgData name="Filip Nocny" userId="de47583d-b089-4f0f-8338-0f873d56fa3c" providerId="ADAL" clId="{388827F2-21E9-4C71-90A8-A4675AB04A3B}" dt="2021-05-17T07:34:37.094" v="35" actId="26606"/>
          <ac:spMkLst>
            <pc:docMk/>
            <pc:sldMk cId="2815919405" sldId="5497"/>
            <ac:spMk id="141" creationId="{7A5F0580-5EE9-419F-96EE-B6529EF6E7D0}"/>
          </ac:spMkLst>
        </pc:spChg>
        <pc:spChg chg="add">
          <ac:chgData name="Filip Nocny" userId="de47583d-b089-4f0f-8338-0f873d56fa3c" providerId="ADAL" clId="{388827F2-21E9-4C71-90A8-A4675AB04A3B}" dt="2021-05-17T07:34:37.094" v="35" actId="26606"/>
          <ac:spMkLst>
            <pc:docMk/>
            <pc:sldMk cId="2815919405" sldId="5497"/>
            <ac:spMk id="192" creationId="{9AA72BD9-2C5A-4EDC-931F-5AA08EACA0F3}"/>
          </ac:spMkLst>
        </pc:spChg>
        <pc:spChg chg="add">
          <ac:chgData name="Filip Nocny" userId="de47583d-b089-4f0f-8338-0f873d56fa3c" providerId="ADAL" clId="{388827F2-21E9-4C71-90A8-A4675AB04A3B}" dt="2021-05-17T07:34:37.094" v="35" actId="26606"/>
          <ac:spMkLst>
            <pc:docMk/>
            <pc:sldMk cId="2815919405" sldId="5497"/>
            <ac:spMk id="193" creationId="{DD3981AC-7B61-4947-BCF3-F7AA7FA385B9}"/>
          </ac:spMkLst>
        </pc:spChg>
        <pc:spChg chg="add">
          <ac:chgData name="Filip Nocny" userId="de47583d-b089-4f0f-8338-0f873d56fa3c" providerId="ADAL" clId="{388827F2-21E9-4C71-90A8-A4675AB04A3B}" dt="2021-05-17T07:34:37.094" v="35" actId="26606"/>
          <ac:spMkLst>
            <pc:docMk/>
            <pc:sldMk cId="2815919405" sldId="5497"/>
            <ac:spMk id="194" creationId="{55D4142C-5077-457F-A6AD-3FECFDB39685}"/>
          </ac:spMkLst>
        </pc:spChg>
        <pc:spChg chg="add">
          <ac:chgData name="Filip Nocny" userId="de47583d-b089-4f0f-8338-0f873d56fa3c" providerId="ADAL" clId="{388827F2-21E9-4C71-90A8-A4675AB04A3B}" dt="2021-05-17T07:34:37.094" v="35" actId="26606"/>
          <ac:spMkLst>
            <pc:docMk/>
            <pc:sldMk cId="2815919405" sldId="5497"/>
            <ac:spMk id="195" creationId="{7A5F0580-5EE9-419F-96EE-B6529EF6E7D0}"/>
          </ac:spMkLst>
        </pc:spChg>
        <pc:spChg chg="del">
          <ac:chgData name="Filip Nocny" userId="de47583d-b089-4f0f-8338-0f873d56fa3c" providerId="ADAL" clId="{388827F2-21E9-4C71-90A8-A4675AB04A3B}" dt="2021-05-17T07:34:00.893" v="30" actId="26606"/>
          <ac:spMkLst>
            <pc:docMk/>
            <pc:sldMk cId="2815919405" sldId="5497"/>
            <ac:spMk id="14342" creationId="{9AA72BD9-2C5A-4EDC-931F-5AA08EACA0F3}"/>
          </ac:spMkLst>
        </pc:spChg>
        <pc:spChg chg="del">
          <ac:chgData name="Filip Nocny" userId="de47583d-b089-4f0f-8338-0f873d56fa3c" providerId="ADAL" clId="{388827F2-21E9-4C71-90A8-A4675AB04A3B}" dt="2021-05-17T07:34:00.893" v="30" actId="26606"/>
          <ac:spMkLst>
            <pc:docMk/>
            <pc:sldMk cId="2815919405" sldId="5497"/>
            <ac:spMk id="14343" creationId="{DD3981AC-7B61-4947-BCF3-F7AA7FA385B9}"/>
          </ac:spMkLst>
        </pc:spChg>
        <pc:spChg chg="del">
          <ac:chgData name="Filip Nocny" userId="de47583d-b089-4f0f-8338-0f873d56fa3c" providerId="ADAL" clId="{388827F2-21E9-4C71-90A8-A4675AB04A3B}" dt="2021-05-17T07:34:00.893" v="30" actId="26606"/>
          <ac:spMkLst>
            <pc:docMk/>
            <pc:sldMk cId="2815919405" sldId="5497"/>
            <ac:spMk id="14344" creationId="{55D4142C-5077-457F-A6AD-3FECFDB39685}"/>
          </ac:spMkLst>
        </pc:spChg>
        <pc:spChg chg="del">
          <ac:chgData name="Filip Nocny" userId="de47583d-b089-4f0f-8338-0f873d56fa3c" providerId="ADAL" clId="{388827F2-21E9-4C71-90A8-A4675AB04A3B}" dt="2021-05-17T07:34:00.893" v="30" actId="26606"/>
          <ac:spMkLst>
            <pc:docMk/>
            <pc:sldMk cId="2815919405" sldId="5497"/>
            <ac:spMk id="14345" creationId="{7A5F0580-5EE9-419F-96EE-B6529EF6E7D0}"/>
          </ac:spMkLst>
        </pc:spChg>
        <pc:picChg chg="add del mod ord">
          <ac:chgData name="Filip Nocny" userId="de47583d-b089-4f0f-8338-0f873d56fa3c" providerId="ADAL" clId="{388827F2-21E9-4C71-90A8-A4675AB04A3B}" dt="2021-05-17T07:34:32.404" v="33" actId="478"/>
          <ac:picMkLst>
            <pc:docMk/>
            <pc:sldMk cId="2815919405" sldId="5497"/>
            <ac:picMk id="2050" creationId="{C03CAF43-050A-45E0-AD07-6C91439EEFE3}"/>
          </ac:picMkLst>
        </pc:picChg>
        <pc:picChg chg="add mod ord">
          <ac:chgData name="Filip Nocny" userId="de47583d-b089-4f0f-8338-0f873d56fa3c" providerId="ADAL" clId="{388827F2-21E9-4C71-90A8-A4675AB04A3B}" dt="2021-05-17T07:34:37.094" v="35" actId="26606"/>
          <ac:picMkLst>
            <pc:docMk/>
            <pc:sldMk cId="2815919405" sldId="5497"/>
            <ac:picMk id="2052" creationId="{28CD48C4-AE1D-4179-924E-D53CC0A0E28B}"/>
          </ac:picMkLst>
        </pc:picChg>
        <pc:picChg chg="del">
          <ac:chgData name="Filip Nocny" userId="de47583d-b089-4f0f-8338-0f873d56fa3c" providerId="ADAL" clId="{388827F2-21E9-4C71-90A8-A4675AB04A3B}" dt="2021-05-17T07:33:56.985" v="28" actId="478"/>
          <ac:picMkLst>
            <pc:docMk/>
            <pc:sldMk cId="2815919405" sldId="5497"/>
            <ac:picMk id="14340" creationId="{353D2646-842F-4065-9BF3-C8B652983884}"/>
          </ac:picMkLst>
        </pc:picChg>
      </pc:sldChg>
      <pc:sldChg chg="del">
        <pc:chgData name="Filip Nocny" userId="de47583d-b089-4f0f-8338-0f873d56fa3c" providerId="ADAL" clId="{388827F2-21E9-4C71-90A8-A4675AB04A3B}" dt="2021-05-17T07:26:07.662" v="2" actId="2696"/>
        <pc:sldMkLst>
          <pc:docMk/>
          <pc:sldMk cId="3296950150" sldId="5497"/>
        </pc:sldMkLst>
      </pc:sldChg>
      <pc:sldChg chg="del">
        <pc:chgData name="Filip Nocny" userId="de47583d-b089-4f0f-8338-0f873d56fa3c" providerId="ADAL" clId="{388827F2-21E9-4C71-90A8-A4675AB04A3B}" dt="2021-05-17T07:25:34.899" v="0" actId="2696"/>
        <pc:sldMkLst>
          <pc:docMk/>
          <pc:sldMk cId="711285765" sldId="5498"/>
        </pc:sldMkLst>
      </pc:sldChg>
      <pc:sldChg chg="modSp add mod">
        <pc:chgData name="Filip Nocny" userId="de47583d-b089-4f0f-8338-0f873d56fa3c" providerId="ADAL" clId="{388827F2-21E9-4C71-90A8-A4675AB04A3B}" dt="2021-05-17T07:42:49.784" v="317" actId="12"/>
        <pc:sldMkLst>
          <pc:docMk/>
          <pc:sldMk cId="3202080612" sldId="5498"/>
        </pc:sldMkLst>
        <pc:spChg chg="mod">
          <ac:chgData name="Filip Nocny" userId="de47583d-b089-4f0f-8338-0f873d56fa3c" providerId="ADAL" clId="{388827F2-21E9-4C71-90A8-A4675AB04A3B}" dt="2021-05-17T07:42:49.784" v="317" actId="12"/>
          <ac:spMkLst>
            <pc:docMk/>
            <pc:sldMk cId="3202080612" sldId="5498"/>
            <ac:spMk id="9" creationId="{05378D9F-36A2-4E2D-8550-3397E26EF771}"/>
          </ac:spMkLst>
        </pc:spChg>
      </pc:sldChg>
      <pc:sldChg chg="modSp add mod">
        <pc:chgData name="Filip Nocny" userId="de47583d-b089-4f0f-8338-0f873d56fa3c" providerId="ADAL" clId="{388827F2-21E9-4C71-90A8-A4675AB04A3B}" dt="2021-05-17T07:35:33.575" v="50" actId="255"/>
        <pc:sldMkLst>
          <pc:docMk/>
          <pc:sldMk cId="19562815" sldId="5605"/>
        </pc:sldMkLst>
        <pc:spChg chg="mod">
          <ac:chgData name="Filip Nocny" userId="de47583d-b089-4f0f-8338-0f873d56fa3c" providerId="ADAL" clId="{388827F2-21E9-4C71-90A8-A4675AB04A3B}" dt="2021-05-17T07:35:12.118" v="47" actId="20577"/>
          <ac:spMkLst>
            <pc:docMk/>
            <pc:sldMk cId="19562815" sldId="5605"/>
            <ac:spMk id="6" creationId="{73D91025-E918-4DDA-8F8E-6E7FB76A665D}"/>
          </ac:spMkLst>
        </pc:spChg>
        <pc:spChg chg="mod">
          <ac:chgData name="Filip Nocny" userId="de47583d-b089-4f0f-8338-0f873d56fa3c" providerId="ADAL" clId="{388827F2-21E9-4C71-90A8-A4675AB04A3B}" dt="2021-05-17T07:35:33.575" v="50" actId="255"/>
          <ac:spMkLst>
            <pc:docMk/>
            <pc:sldMk cId="19562815" sldId="5605"/>
            <ac:spMk id="10" creationId="{E86CD8D9-C849-4CE6-8A08-8D950F15027E}"/>
          </ac:spMkLst>
        </pc:spChg>
      </pc:sldChg>
    </pc:docChg>
  </pc:docChgLst>
  <pc:docChgLst>
    <pc:chgData name="Filip Nocny" userId="de47583d-b089-4f0f-8338-0f873d56fa3c" providerId="ADAL" clId="{E2ADB54F-A3FB-4577-9C23-0E91B10A4F92}"/>
    <pc:docChg chg="undo redo custSel addSld delSld modSld sldOrd addSection delSection modSection">
      <pc:chgData name="Filip Nocny" userId="de47583d-b089-4f0f-8338-0f873d56fa3c" providerId="ADAL" clId="{E2ADB54F-A3FB-4577-9C23-0E91B10A4F92}" dt="2021-05-14T10:36:38.720" v="12869" actId="1076"/>
      <pc:docMkLst>
        <pc:docMk/>
      </pc:docMkLst>
      <pc:sldChg chg="delSp mod">
        <pc:chgData name="Filip Nocny" userId="de47583d-b089-4f0f-8338-0f873d56fa3c" providerId="ADAL" clId="{E2ADB54F-A3FB-4577-9C23-0E91B10A4F92}" dt="2021-05-13T14:03:29.644" v="5957" actId="478"/>
        <pc:sldMkLst>
          <pc:docMk/>
          <pc:sldMk cId="0" sldId="3624"/>
        </pc:sldMkLst>
        <pc:cxnChg chg="del">
          <ac:chgData name="Filip Nocny" userId="de47583d-b089-4f0f-8338-0f873d56fa3c" providerId="ADAL" clId="{E2ADB54F-A3FB-4577-9C23-0E91B10A4F92}" dt="2021-05-13T14:03:29.644" v="5957" actId="478"/>
          <ac:cxnSpMkLst>
            <pc:docMk/>
            <pc:sldMk cId="0" sldId="3624"/>
            <ac:cxnSpMk id="3" creationId="{B34B455C-B64B-4285-B8E4-80AA89DD7606}"/>
          </ac:cxnSpMkLst>
        </pc:cxnChg>
      </pc:sldChg>
      <pc:sldChg chg="addSp modSp mod">
        <pc:chgData name="Filip Nocny" userId="de47583d-b089-4f0f-8338-0f873d56fa3c" providerId="ADAL" clId="{E2ADB54F-A3FB-4577-9C23-0E91B10A4F92}" dt="2021-05-13T14:03:47.141" v="5960" actId="692"/>
        <pc:sldMkLst>
          <pc:docMk/>
          <pc:sldMk cId="0" sldId="3625"/>
        </pc:sldMkLst>
        <pc:spChg chg="mod">
          <ac:chgData name="Filip Nocny" userId="de47583d-b089-4f0f-8338-0f873d56fa3c" providerId="ADAL" clId="{E2ADB54F-A3FB-4577-9C23-0E91B10A4F92}" dt="2021-05-13T14:01:56.575" v="5946" actId="1076"/>
          <ac:spMkLst>
            <pc:docMk/>
            <pc:sldMk cId="0" sldId="3625"/>
            <ac:spMk id="49154" creationId="{00000000-0000-0000-0000-000000000000}"/>
          </ac:spMkLst>
        </pc:spChg>
        <pc:picChg chg="mod">
          <ac:chgData name="Filip Nocny" userId="de47583d-b089-4f0f-8338-0f873d56fa3c" providerId="ADAL" clId="{E2ADB54F-A3FB-4577-9C23-0E91B10A4F92}" dt="2021-05-13T14:01:17.955" v="5934" actId="1076"/>
          <ac:picMkLst>
            <pc:docMk/>
            <pc:sldMk cId="0" sldId="3625"/>
            <ac:picMk id="4" creationId="{71F7DF7D-A9CF-492E-917E-1B4AEC7A34E2}"/>
          </ac:picMkLst>
        </pc:picChg>
        <pc:picChg chg="add mod">
          <ac:chgData name="Filip Nocny" userId="de47583d-b089-4f0f-8338-0f873d56fa3c" providerId="ADAL" clId="{E2ADB54F-A3FB-4577-9C23-0E91B10A4F92}" dt="2021-05-13T14:01:49.608" v="5944" actId="1076"/>
          <ac:picMkLst>
            <pc:docMk/>
            <pc:sldMk cId="0" sldId="3625"/>
            <ac:picMk id="6" creationId="{81EF20B5-F02F-40D2-B230-AFECE1D42F45}"/>
          </ac:picMkLst>
        </pc:picChg>
        <pc:cxnChg chg="add mod">
          <ac:chgData name="Filip Nocny" userId="de47583d-b089-4f0f-8338-0f873d56fa3c" providerId="ADAL" clId="{E2ADB54F-A3FB-4577-9C23-0E91B10A4F92}" dt="2021-05-13T14:03:38.920" v="5959" actId="692"/>
          <ac:cxnSpMkLst>
            <pc:docMk/>
            <pc:sldMk cId="0" sldId="3625"/>
            <ac:cxnSpMk id="7" creationId="{70E038F8-5045-4C75-A7C6-E6B3DAA90023}"/>
          </ac:cxnSpMkLst>
        </pc:cxnChg>
        <pc:cxnChg chg="mod">
          <ac:chgData name="Filip Nocny" userId="de47583d-b089-4f0f-8338-0f873d56fa3c" providerId="ADAL" clId="{E2ADB54F-A3FB-4577-9C23-0E91B10A4F92}" dt="2021-05-13T14:03:47.141" v="5960" actId="692"/>
          <ac:cxnSpMkLst>
            <pc:docMk/>
            <pc:sldMk cId="0" sldId="3625"/>
            <ac:cxnSpMk id="11" creationId="{764D4695-4AB5-48D0-B9E9-618BD6442F4C}"/>
          </ac:cxnSpMkLst>
        </pc:cxnChg>
      </pc:sldChg>
      <pc:sldChg chg="modSp del mod">
        <pc:chgData name="Filip Nocny" userId="de47583d-b089-4f0f-8338-0f873d56fa3c" providerId="ADAL" clId="{E2ADB54F-A3FB-4577-9C23-0E91B10A4F92}" dt="2021-05-14T09:31:56.336" v="9538" actId="2696"/>
        <pc:sldMkLst>
          <pc:docMk/>
          <pc:sldMk cId="3792994952" sldId="3738"/>
        </pc:sldMkLst>
        <pc:spChg chg="mod">
          <ac:chgData name="Filip Nocny" userId="de47583d-b089-4f0f-8338-0f873d56fa3c" providerId="ADAL" clId="{E2ADB54F-A3FB-4577-9C23-0E91B10A4F92}" dt="2021-05-14T08:24:01.944" v="6641" actId="20577"/>
          <ac:spMkLst>
            <pc:docMk/>
            <pc:sldMk cId="3792994952" sldId="3738"/>
            <ac:spMk id="9" creationId="{00000000-0000-0000-0000-000000000000}"/>
          </ac:spMkLst>
        </pc:spChg>
      </pc:sldChg>
      <pc:sldChg chg="delSp modSp mod">
        <pc:chgData name="Filip Nocny" userId="de47583d-b089-4f0f-8338-0f873d56fa3c" providerId="ADAL" clId="{E2ADB54F-A3FB-4577-9C23-0E91B10A4F92}" dt="2021-05-14T10:06:43.195" v="11170" actId="1076"/>
        <pc:sldMkLst>
          <pc:docMk/>
          <pc:sldMk cId="3306751254" sldId="3832"/>
        </pc:sldMkLst>
        <pc:spChg chg="del">
          <ac:chgData name="Filip Nocny" userId="de47583d-b089-4f0f-8338-0f873d56fa3c" providerId="ADAL" clId="{E2ADB54F-A3FB-4577-9C23-0E91B10A4F92}" dt="2021-05-14T10:06:41.204" v="11168" actId="478"/>
          <ac:spMkLst>
            <pc:docMk/>
            <pc:sldMk cId="3306751254" sldId="3832"/>
            <ac:spMk id="2" creationId="{00000000-0000-0000-0000-000000000000}"/>
          </ac:spMkLst>
        </pc:spChg>
        <pc:spChg chg="del">
          <ac:chgData name="Filip Nocny" userId="de47583d-b089-4f0f-8338-0f873d56fa3c" providerId="ADAL" clId="{E2ADB54F-A3FB-4577-9C23-0E91B10A4F92}" dt="2021-05-14T10:06:42.022" v="11169" actId="478"/>
          <ac:spMkLst>
            <pc:docMk/>
            <pc:sldMk cId="3306751254" sldId="3832"/>
            <ac:spMk id="3" creationId="{00000000-0000-0000-0000-000000000000}"/>
          </ac:spMkLst>
        </pc:spChg>
        <pc:picChg chg="mod">
          <ac:chgData name="Filip Nocny" userId="de47583d-b089-4f0f-8338-0f873d56fa3c" providerId="ADAL" clId="{E2ADB54F-A3FB-4577-9C23-0E91B10A4F92}" dt="2021-05-14T10:06:43.195" v="11170" actId="1076"/>
          <ac:picMkLst>
            <pc:docMk/>
            <pc:sldMk cId="3306751254" sldId="3832"/>
            <ac:picMk id="76802" creationId="{00000000-0000-0000-0000-000000000000}"/>
          </ac:picMkLst>
        </pc:picChg>
      </pc:sldChg>
      <pc:sldChg chg="modSp mod">
        <pc:chgData name="Filip Nocny" userId="de47583d-b089-4f0f-8338-0f873d56fa3c" providerId="ADAL" clId="{E2ADB54F-A3FB-4577-9C23-0E91B10A4F92}" dt="2021-05-13T10:56:20.915" v="3430" actId="20577"/>
        <pc:sldMkLst>
          <pc:docMk/>
          <pc:sldMk cId="3952754449" sldId="3974"/>
        </pc:sldMkLst>
        <pc:spChg chg="mod">
          <ac:chgData name="Filip Nocny" userId="de47583d-b089-4f0f-8338-0f873d56fa3c" providerId="ADAL" clId="{E2ADB54F-A3FB-4577-9C23-0E91B10A4F92}" dt="2021-05-13T10:56:20.915" v="3430" actId="20577"/>
          <ac:spMkLst>
            <pc:docMk/>
            <pc:sldMk cId="3952754449" sldId="3974"/>
            <ac:spMk id="4" creationId="{00000000-0000-0000-0000-000000000000}"/>
          </ac:spMkLst>
        </pc:spChg>
      </pc:sldChg>
      <pc:sldChg chg="addSp delSp mod">
        <pc:chgData name="Filip Nocny" userId="de47583d-b089-4f0f-8338-0f873d56fa3c" providerId="ADAL" clId="{E2ADB54F-A3FB-4577-9C23-0E91B10A4F92}" dt="2021-05-14T10:22:35.910" v="11785" actId="22"/>
        <pc:sldMkLst>
          <pc:docMk/>
          <pc:sldMk cId="985809057" sldId="4000"/>
        </pc:sldMkLst>
        <pc:picChg chg="del">
          <ac:chgData name="Filip Nocny" userId="de47583d-b089-4f0f-8338-0f873d56fa3c" providerId="ADAL" clId="{E2ADB54F-A3FB-4577-9C23-0E91B10A4F92}" dt="2021-05-14T10:22:35.206" v="11784" actId="478"/>
          <ac:picMkLst>
            <pc:docMk/>
            <pc:sldMk cId="985809057" sldId="4000"/>
            <ac:picMk id="3" creationId="{2B12B89A-E866-4C80-A663-DED73D8F6920}"/>
          </ac:picMkLst>
        </pc:picChg>
        <pc:picChg chg="add">
          <ac:chgData name="Filip Nocny" userId="de47583d-b089-4f0f-8338-0f873d56fa3c" providerId="ADAL" clId="{E2ADB54F-A3FB-4577-9C23-0E91B10A4F92}" dt="2021-05-14T10:22:35.910" v="11785" actId="22"/>
          <ac:picMkLst>
            <pc:docMk/>
            <pc:sldMk cId="985809057" sldId="4000"/>
            <ac:picMk id="4" creationId="{3651961C-8200-413C-9FD3-5E0E07A8F87B}"/>
          </ac:picMkLst>
        </pc:picChg>
      </pc:sldChg>
      <pc:sldChg chg="del">
        <pc:chgData name="Filip Nocny" userId="de47583d-b089-4f0f-8338-0f873d56fa3c" providerId="ADAL" clId="{E2ADB54F-A3FB-4577-9C23-0E91B10A4F92}" dt="2021-05-14T10:22:39.171" v="11786" actId="47"/>
        <pc:sldMkLst>
          <pc:docMk/>
          <pc:sldMk cId="1024484809" sldId="4001"/>
        </pc:sldMkLst>
      </pc:sldChg>
      <pc:sldChg chg="del">
        <pc:chgData name="Filip Nocny" userId="de47583d-b089-4f0f-8338-0f873d56fa3c" providerId="ADAL" clId="{E2ADB54F-A3FB-4577-9C23-0E91B10A4F92}" dt="2021-05-14T10:22:39.607" v="11787" actId="47"/>
        <pc:sldMkLst>
          <pc:docMk/>
          <pc:sldMk cId="3486976742" sldId="4002"/>
        </pc:sldMkLst>
      </pc:sldChg>
      <pc:sldChg chg="del">
        <pc:chgData name="Filip Nocny" userId="de47583d-b089-4f0f-8338-0f873d56fa3c" providerId="ADAL" clId="{E2ADB54F-A3FB-4577-9C23-0E91B10A4F92}" dt="2021-05-14T10:22:39.808" v="11788" actId="47"/>
        <pc:sldMkLst>
          <pc:docMk/>
          <pc:sldMk cId="2508731232" sldId="4003"/>
        </pc:sldMkLst>
      </pc:sldChg>
      <pc:sldChg chg="del">
        <pc:chgData name="Filip Nocny" userId="de47583d-b089-4f0f-8338-0f873d56fa3c" providerId="ADAL" clId="{E2ADB54F-A3FB-4577-9C23-0E91B10A4F92}" dt="2021-05-14T10:22:41.568" v="11789" actId="47"/>
        <pc:sldMkLst>
          <pc:docMk/>
          <pc:sldMk cId="1862916281" sldId="4004"/>
        </pc:sldMkLst>
      </pc:sldChg>
      <pc:sldChg chg="del">
        <pc:chgData name="Filip Nocny" userId="de47583d-b089-4f0f-8338-0f873d56fa3c" providerId="ADAL" clId="{E2ADB54F-A3FB-4577-9C23-0E91B10A4F92}" dt="2021-05-14T10:22:42.640" v="11790" actId="47"/>
        <pc:sldMkLst>
          <pc:docMk/>
          <pc:sldMk cId="1619000251" sldId="4005"/>
        </pc:sldMkLst>
      </pc:sldChg>
      <pc:sldChg chg="del">
        <pc:chgData name="Filip Nocny" userId="de47583d-b089-4f0f-8338-0f873d56fa3c" providerId="ADAL" clId="{E2ADB54F-A3FB-4577-9C23-0E91B10A4F92}" dt="2021-05-14T10:22:45.138" v="11791" actId="47"/>
        <pc:sldMkLst>
          <pc:docMk/>
          <pc:sldMk cId="3511768417" sldId="4006"/>
        </pc:sldMkLst>
      </pc:sldChg>
      <pc:sldChg chg="addSp delSp del mod">
        <pc:chgData name="Filip Nocny" userId="de47583d-b089-4f0f-8338-0f873d56fa3c" providerId="ADAL" clId="{E2ADB54F-A3FB-4577-9C23-0E91B10A4F92}" dt="2021-05-13T11:37:46.585" v="4230" actId="47"/>
        <pc:sldMkLst>
          <pc:docMk/>
          <pc:sldMk cId="2000304991" sldId="4036"/>
        </pc:sldMkLst>
        <pc:picChg chg="add">
          <ac:chgData name="Filip Nocny" userId="de47583d-b089-4f0f-8338-0f873d56fa3c" providerId="ADAL" clId="{E2ADB54F-A3FB-4577-9C23-0E91B10A4F92}" dt="2021-05-13T11:11:42.214" v="4080" actId="22"/>
          <ac:picMkLst>
            <pc:docMk/>
            <pc:sldMk cId="2000304991" sldId="4036"/>
            <ac:picMk id="3" creationId="{A05C5B01-3A1B-4E74-AD26-858726C88941}"/>
          </ac:picMkLst>
        </pc:picChg>
        <pc:picChg chg="del">
          <ac:chgData name="Filip Nocny" userId="de47583d-b089-4f0f-8338-0f873d56fa3c" providerId="ADAL" clId="{E2ADB54F-A3FB-4577-9C23-0E91B10A4F92}" dt="2021-05-13T11:09:47.322" v="4079" actId="478"/>
          <ac:picMkLst>
            <pc:docMk/>
            <pc:sldMk cId="2000304991" sldId="4036"/>
            <ac:picMk id="7" creationId="{1287F95F-B209-4C89-B95B-FF136A40B092}"/>
          </ac:picMkLst>
        </pc:picChg>
      </pc:sldChg>
      <pc:sldChg chg="addSp delSp modSp mod">
        <pc:chgData name="Filip Nocny" userId="de47583d-b089-4f0f-8338-0f873d56fa3c" providerId="ADAL" clId="{E2ADB54F-A3FB-4577-9C23-0E91B10A4F92}" dt="2021-05-13T11:42:18.328" v="4265" actId="14100"/>
        <pc:sldMkLst>
          <pc:docMk/>
          <pc:sldMk cId="978505524" sldId="4041"/>
        </pc:sldMkLst>
        <pc:picChg chg="del">
          <ac:chgData name="Filip Nocny" userId="de47583d-b089-4f0f-8338-0f873d56fa3c" providerId="ADAL" clId="{E2ADB54F-A3FB-4577-9C23-0E91B10A4F92}" dt="2021-05-13T11:12:10.510" v="4094" actId="478"/>
          <ac:picMkLst>
            <pc:docMk/>
            <pc:sldMk cId="978505524" sldId="4041"/>
            <ac:picMk id="3" creationId="{144F0F55-6AFD-483D-8A27-DD1BC5868F0A}"/>
          </ac:picMkLst>
        </pc:picChg>
        <pc:picChg chg="add mod">
          <ac:chgData name="Filip Nocny" userId="de47583d-b089-4f0f-8338-0f873d56fa3c" providerId="ADAL" clId="{E2ADB54F-A3FB-4577-9C23-0E91B10A4F92}" dt="2021-05-13T11:42:18.328" v="4265" actId="14100"/>
          <ac:picMkLst>
            <pc:docMk/>
            <pc:sldMk cId="978505524" sldId="4041"/>
            <ac:picMk id="4" creationId="{47B1F4F1-6360-49CC-8C33-0855F49289A7}"/>
          </ac:picMkLst>
        </pc:picChg>
        <pc:cxnChg chg="add del mod">
          <ac:chgData name="Filip Nocny" userId="de47583d-b089-4f0f-8338-0f873d56fa3c" providerId="ADAL" clId="{E2ADB54F-A3FB-4577-9C23-0E91B10A4F92}" dt="2021-05-13T11:41:56.700" v="4262" actId="478"/>
          <ac:cxnSpMkLst>
            <pc:docMk/>
            <pc:sldMk cId="978505524" sldId="4041"/>
            <ac:cxnSpMk id="8" creationId="{2D724FBB-AB4E-4F19-9147-5AED4D14E75C}"/>
          </ac:cxnSpMkLst>
        </pc:cxnChg>
        <pc:cxnChg chg="del mod">
          <ac:chgData name="Filip Nocny" userId="de47583d-b089-4f0f-8338-0f873d56fa3c" providerId="ADAL" clId="{E2ADB54F-A3FB-4577-9C23-0E91B10A4F92}" dt="2021-05-13T11:41:51.512" v="4258" actId="21"/>
          <ac:cxnSpMkLst>
            <pc:docMk/>
            <pc:sldMk cId="978505524" sldId="4041"/>
            <ac:cxnSpMk id="9" creationId="{6F24301A-841E-4183-9EF8-FDB7FD068512}"/>
          </ac:cxnSpMkLst>
        </pc:cxnChg>
        <pc:cxnChg chg="add mod">
          <ac:chgData name="Filip Nocny" userId="de47583d-b089-4f0f-8338-0f873d56fa3c" providerId="ADAL" clId="{E2ADB54F-A3FB-4577-9C23-0E91B10A4F92}" dt="2021-05-13T11:42:08.783" v="4264" actId="692"/>
          <ac:cxnSpMkLst>
            <pc:docMk/>
            <pc:sldMk cId="978505524" sldId="4041"/>
            <ac:cxnSpMk id="11" creationId="{058DC01A-2759-404A-99CA-5A282C0E2A40}"/>
          </ac:cxnSpMkLst>
        </pc:cxnChg>
      </pc:sldChg>
      <pc:sldChg chg="del">
        <pc:chgData name="Filip Nocny" userId="de47583d-b089-4f0f-8338-0f873d56fa3c" providerId="ADAL" clId="{E2ADB54F-A3FB-4577-9C23-0E91B10A4F92}" dt="2021-05-13T12:32:13.751" v="5836" actId="47"/>
        <pc:sldMkLst>
          <pc:docMk/>
          <pc:sldMk cId="2742775349" sldId="4091"/>
        </pc:sldMkLst>
      </pc:sldChg>
      <pc:sldChg chg="addSp delSp modSp del mod">
        <pc:chgData name="Filip Nocny" userId="de47583d-b089-4f0f-8338-0f873d56fa3c" providerId="ADAL" clId="{E2ADB54F-A3FB-4577-9C23-0E91B10A4F92}" dt="2021-05-13T12:28:12.114" v="5806" actId="47"/>
        <pc:sldMkLst>
          <pc:docMk/>
          <pc:sldMk cId="3824639398" sldId="4094"/>
        </pc:sldMkLst>
        <pc:picChg chg="del">
          <ac:chgData name="Filip Nocny" userId="de47583d-b089-4f0f-8338-0f873d56fa3c" providerId="ADAL" clId="{E2ADB54F-A3FB-4577-9C23-0E91B10A4F92}" dt="2021-05-13T12:26:31.991" v="5791" actId="478"/>
          <ac:picMkLst>
            <pc:docMk/>
            <pc:sldMk cId="3824639398" sldId="4094"/>
            <ac:picMk id="3" creationId="{5712DC8E-4DC4-4CD8-AD00-3B1FDAFDB1D6}"/>
          </ac:picMkLst>
        </pc:picChg>
        <pc:picChg chg="add mod">
          <ac:chgData name="Filip Nocny" userId="de47583d-b089-4f0f-8338-0f873d56fa3c" providerId="ADAL" clId="{E2ADB54F-A3FB-4577-9C23-0E91B10A4F92}" dt="2021-05-13T12:27:54.175" v="5801" actId="1076"/>
          <ac:picMkLst>
            <pc:docMk/>
            <pc:sldMk cId="3824639398" sldId="4094"/>
            <ac:picMk id="4" creationId="{E61D4469-03F3-4B55-B9EC-8FDBF686685C}"/>
          </ac:picMkLst>
        </pc:picChg>
        <pc:picChg chg="del">
          <ac:chgData name="Filip Nocny" userId="de47583d-b089-4f0f-8338-0f873d56fa3c" providerId="ADAL" clId="{E2ADB54F-A3FB-4577-9C23-0E91B10A4F92}" dt="2021-05-13T12:27:34.171" v="5796" actId="21"/>
          <ac:picMkLst>
            <pc:docMk/>
            <pc:sldMk cId="3824639398" sldId="4094"/>
            <ac:picMk id="8" creationId="{A523CA84-5894-479C-9434-E5BBD23D4952}"/>
          </ac:picMkLst>
        </pc:picChg>
        <pc:picChg chg="add mod">
          <ac:chgData name="Filip Nocny" userId="de47583d-b089-4f0f-8338-0f873d56fa3c" providerId="ADAL" clId="{E2ADB54F-A3FB-4577-9C23-0E91B10A4F92}" dt="2021-05-13T12:27:52.027" v="5800"/>
          <ac:picMkLst>
            <pc:docMk/>
            <pc:sldMk cId="3824639398" sldId="4094"/>
            <ac:picMk id="9" creationId="{974BDB2A-ACAD-4006-A8EF-BE9ED0A24FA0}"/>
          </ac:picMkLst>
        </pc:picChg>
      </pc:sldChg>
      <pc:sldChg chg="addSp delSp modSp mod addAnim delAnim">
        <pc:chgData name="Filip Nocny" userId="de47583d-b089-4f0f-8338-0f873d56fa3c" providerId="ADAL" clId="{E2ADB54F-A3FB-4577-9C23-0E91B10A4F92}" dt="2021-05-13T10:26:01.296" v="2980" actId="478"/>
        <pc:sldMkLst>
          <pc:docMk/>
          <pc:sldMk cId="931229362" sldId="4099"/>
        </pc:sldMkLst>
        <pc:spChg chg="mod">
          <ac:chgData name="Filip Nocny" userId="de47583d-b089-4f0f-8338-0f873d56fa3c" providerId="ADAL" clId="{E2ADB54F-A3FB-4577-9C23-0E91B10A4F92}" dt="2021-05-13T10:22:05.711" v="2975" actId="1076"/>
          <ac:spMkLst>
            <pc:docMk/>
            <pc:sldMk cId="931229362" sldId="4099"/>
            <ac:spMk id="55" creationId="{A329DA66-A56F-47C7-82E4-5833A3F764D0}"/>
          </ac:spMkLst>
        </pc:spChg>
        <pc:spChg chg="mod">
          <ac:chgData name="Filip Nocny" userId="de47583d-b089-4f0f-8338-0f873d56fa3c" providerId="ADAL" clId="{E2ADB54F-A3FB-4577-9C23-0E91B10A4F92}" dt="2021-05-13T10:22:05.711" v="2975" actId="1076"/>
          <ac:spMkLst>
            <pc:docMk/>
            <pc:sldMk cId="931229362" sldId="4099"/>
            <ac:spMk id="59" creationId="{AEBB146D-92AD-4767-9F7B-A9C758743661}"/>
          </ac:spMkLst>
        </pc:spChg>
        <pc:spChg chg="mod">
          <ac:chgData name="Filip Nocny" userId="de47583d-b089-4f0f-8338-0f873d56fa3c" providerId="ADAL" clId="{E2ADB54F-A3FB-4577-9C23-0E91B10A4F92}" dt="2021-05-13T10:22:05.711" v="2975" actId="1076"/>
          <ac:spMkLst>
            <pc:docMk/>
            <pc:sldMk cId="931229362" sldId="4099"/>
            <ac:spMk id="60" creationId="{C0A3D32B-B4D3-46C3-A218-C27435655263}"/>
          </ac:spMkLst>
        </pc:spChg>
        <pc:spChg chg="mod">
          <ac:chgData name="Filip Nocny" userId="de47583d-b089-4f0f-8338-0f873d56fa3c" providerId="ADAL" clId="{E2ADB54F-A3FB-4577-9C23-0E91B10A4F92}" dt="2021-05-13T10:19:35.663" v="2964" actId="20577"/>
          <ac:spMkLst>
            <pc:docMk/>
            <pc:sldMk cId="931229362" sldId="4099"/>
            <ac:spMk id="114" creationId="{63741115-3E5E-4632-9B68-550B72A5B444}"/>
          </ac:spMkLst>
        </pc:spChg>
        <pc:spChg chg="mod">
          <ac:chgData name="Filip Nocny" userId="de47583d-b089-4f0f-8338-0f873d56fa3c" providerId="ADAL" clId="{E2ADB54F-A3FB-4577-9C23-0E91B10A4F92}" dt="2021-05-13T10:22:05.711" v="2975" actId="1076"/>
          <ac:spMkLst>
            <pc:docMk/>
            <pc:sldMk cId="931229362" sldId="4099"/>
            <ac:spMk id="118" creationId="{9FA7331C-67CF-4D6E-BCC3-359358A9F34B}"/>
          </ac:spMkLst>
        </pc:spChg>
        <pc:spChg chg="mod">
          <ac:chgData name="Filip Nocny" userId="de47583d-b089-4f0f-8338-0f873d56fa3c" providerId="ADAL" clId="{E2ADB54F-A3FB-4577-9C23-0E91B10A4F92}" dt="2021-05-13T10:22:05.711" v="2975" actId="1076"/>
          <ac:spMkLst>
            <pc:docMk/>
            <pc:sldMk cId="931229362" sldId="4099"/>
            <ac:spMk id="119" creationId="{39F428E5-71EC-4E99-98DF-54EBE6141D23}"/>
          </ac:spMkLst>
        </pc:spChg>
        <pc:spChg chg="mod">
          <ac:chgData name="Filip Nocny" userId="de47583d-b089-4f0f-8338-0f873d56fa3c" providerId="ADAL" clId="{E2ADB54F-A3FB-4577-9C23-0E91B10A4F92}" dt="2021-05-13T10:22:05.711" v="2975" actId="1076"/>
          <ac:spMkLst>
            <pc:docMk/>
            <pc:sldMk cId="931229362" sldId="4099"/>
            <ac:spMk id="120" creationId="{28163201-C4B3-47D3-8F41-4B67E7C21038}"/>
          </ac:spMkLst>
        </pc:spChg>
        <pc:spChg chg="mod">
          <ac:chgData name="Filip Nocny" userId="de47583d-b089-4f0f-8338-0f873d56fa3c" providerId="ADAL" clId="{E2ADB54F-A3FB-4577-9C23-0E91B10A4F92}" dt="2021-05-13T10:22:05.711" v="2975" actId="1076"/>
          <ac:spMkLst>
            <pc:docMk/>
            <pc:sldMk cId="931229362" sldId="4099"/>
            <ac:spMk id="121" creationId="{482ACB95-8D5A-4EB4-B54B-A8B7044AAA32}"/>
          </ac:spMkLst>
        </pc:spChg>
        <pc:spChg chg="mod">
          <ac:chgData name="Filip Nocny" userId="de47583d-b089-4f0f-8338-0f873d56fa3c" providerId="ADAL" clId="{E2ADB54F-A3FB-4577-9C23-0E91B10A4F92}" dt="2021-05-13T10:22:05.711" v="2975" actId="1076"/>
          <ac:spMkLst>
            <pc:docMk/>
            <pc:sldMk cId="931229362" sldId="4099"/>
            <ac:spMk id="122" creationId="{ADAAE2AE-8CF3-4D13-8B95-87D8B650C3CD}"/>
          </ac:spMkLst>
        </pc:spChg>
        <pc:spChg chg="mod">
          <ac:chgData name="Filip Nocny" userId="de47583d-b089-4f0f-8338-0f873d56fa3c" providerId="ADAL" clId="{E2ADB54F-A3FB-4577-9C23-0E91B10A4F92}" dt="2021-05-13T10:22:05.711" v="2975" actId="1076"/>
          <ac:spMkLst>
            <pc:docMk/>
            <pc:sldMk cId="931229362" sldId="4099"/>
            <ac:spMk id="123" creationId="{3FC49E1F-CE70-4388-82BB-65AB98B3746C}"/>
          </ac:spMkLst>
        </pc:spChg>
        <pc:grpChg chg="add del mod">
          <ac:chgData name="Filip Nocny" userId="de47583d-b089-4f0f-8338-0f873d56fa3c" providerId="ADAL" clId="{E2ADB54F-A3FB-4577-9C23-0E91B10A4F92}" dt="2021-05-13T10:26:01.296" v="2980" actId="478"/>
          <ac:grpSpMkLst>
            <pc:docMk/>
            <pc:sldMk cId="931229362" sldId="4099"/>
            <ac:grpSpMk id="65" creationId="{14BFCC0B-92D7-4906-B10E-D7F196D6E0F4}"/>
          </ac:grpSpMkLst>
        </pc:grpChg>
        <pc:grpChg chg="mod">
          <ac:chgData name="Filip Nocny" userId="de47583d-b089-4f0f-8338-0f873d56fa3c" providerId="ADAL" clId="{E2ADB54F-A3FB-4577-9C23-0E91B10A4F92}" dt="2021-05-13T10:22:05.711" v="2975" actId="1076"/>
          <ac:grpSpMkLst>
            <pc:docMk/>
            <pc:sldMk cId="931229362" sldId="4099"/>
            <ac:grpSpMk id="82" creationId="{6A677B67-E624-4190-AF56-0CFAE9B88EC7}"/>
          </ac:grpSpMkLst>
        </pc:grpChg>
        <pc:grpChg chg="mod">
          <ac:chgData name="Filip Nocny" userId="de47583d-b089-4f0f-8338-0f873d56fa3c" providerId="ADAL" clId="{E2ADB54F-A3FB-4577-9C23-0E91B10A4F92}" dt="2021-05-13T10:22:05.711" v="2975" actId="1076"/>
          <ac:grpSpMkLst>
            <pc:docMk/>
            <pc:sldMk cId="931229362" sldId="4099"/>
            <ac:grpSpMk id="104" creationId="{C5A163FB-F5F1-4AE0-A75E-5ADEA217BB88}"/>
          </ac:grpSpMkLst>
        </pc:grpChg>
        <pc:picChg chg="mod">
          <ac:chgData name="Filip Nocny" userId="de47583d-b089-4f0f-8338-0f873d56fa3c" providerId="ADAL" clId="{E2ADB54F-A3FB-4577-9C23-0E91B10A4F92}" dt="2021-05-13T10:22:05.711" v="2975" actId="1076"/>
          <ac:picMkLst>
            <pc:docMk/>
            <pc:sldMk cId="931229362" sldId="4099"/>
            <ac:picMk id="3" creationId="{50CC3126-2289-4520-96D3-3E33B2148E4D}"/>
          </ac:picMkLst>
        </pc:picChg>
        <pc:picChg chg="add mod">
          <ac:chgData name="Filip Nocny" userId="de47583d-b089-4f0f-8338-0f873d56fa3c" providerId="ADAL" clId="{E2ADB54F-A3FB-4577-9C23-0E91B10A4F92}" dt="2021-05-13T10:22:18.075" v="2978" actId="14100"/>
          <ac:picMkLst>
            <pc:docMk/>
            <pc:sldMk cId="931229362" sldId="4099"/>
            <ac:picMk id="4" creationId="{0A0381A0-6AFC-457D-A4B3-08C1E282D735}"/>
          </ac:picMkLst>
        </pc:picChg>
        <pc:picChg chg="mod">
          <ac:chgData name="Filip Nocny" userId="de47583d-b089-4f0f-8338-0f873d56fa3c" providerId="ADAL" clId="{E2ADB54F-A3FB-4577-9C23-0E91B10A4F92}" dt="2021-05-13T10:22:05.711" v="2975" actId="1076"/>
          <ac:picMkLst>
            <pc:docMk/>
            <pc:sldMk cId="931229362" sldId="4099"/>
            <ac:picMk id="5" creationId="{1B418D2A-B3AB-409C-BC0E-26DE986F1BA9}"/>
          </ac:picMkLst>
        </pc:picChg>
        <pc:picChg chg="del mod">
          <ac:chgData name="Filip Nocny" userId="de47583d-b089-4f0f-8338-0f873d56fa3c" providerId="ADAL" clId="{E2ADB54F-A3FB-4577-9C23-0E91B10A4F92}" dt="2021-05-13T10:19:26.625" v="2960" actId="478"/>
          <ac:picMkLst>
            <pc:docMk/>
            <pc:sldMk cId="931229362" sldId="4099"/>
            <ac:picMk id="11" creationId="{A0796DC2-B147-4033-BCB4-5D0AC27BE03F}"/>
          </ac:picMkLst>
        </pc:picChg>
        <pc:picChg chg="mod">
          <ac:chgData name="Filip Nocny" userId="de47583d-b089-4f0f-8338-0f873d56fa3c" providerId="ADAL" clId="{E2ADB54F-A3FB-4577-9C23-0E91B10A4F92}" dt="2021-05-13T10:22:05.711" v="2975" actId="1076"/>
          <ac:picMkLst>
            <pc:docMk/>
            <pc:sldMk cId="931229362" sldId="4099"/>
            <ac:picMk id="66" creationId="{0591E796-1641-498B-B73D-A2CE7407556B}"/>
          </ac:picMkLst>
        </pc:picChg>
        <pc:picChg chg="mod">
          <ac:chgData name="Filip Nocny" userId="de47583d-b089-4f0f-8338-0f873d56fa3c" providerId="ADAL" clId="{E2ADB54F-A3FB-4577-9C23-0E91B10A4F92}" dt="2021-05-13T10:22:05.711" v="2975" actId="1076"/>
          <ac:picMkLst>
            <pc:docMk/>
            <pc:sldMk cId="931229362" sldId="4099"/>
            <ac:picMk id="67" creationId="{1A88452C-4114-43F3-B121-EBCDCF07AB32}"/>
          </ac:picMkLst>
        </pc:picChg>
        <pc:picChg chg="mod">
          <ac:chgData name="Filip Nocny" userId="de47583d-b089-4f0f-8338-0f873d56fa3c" providerId="ADAL" clId="{E2ADB54F-A3FB-4577-9C23-0E91B10A4F92}" dt="2021-05-13T10:22:05.711" v="2975" actId="1076"/>
          <ac:picMkLst>
            <pc:docMk/>
            <pc:sldMk cId="931229362" sldId="4099"/>
            <ac:picMk id="69" creationId="{8FD04FE5-3B98-412D-A1A5-2C7BFC31F616}"/>
          </ac:picMkLst>
        </pc:picChg>
        <pc:picChg chg="mod">
          <ac:chgData name="Filip Nocny" userId="de47583d-b089-4f0f-8338-0f873d56fa3c" providerId="ADAL" clId="{E2ADB54F-A3FB-4577-9C23-0E91B10A4F92}" dt="2021-05-13T10:22:05.711" v="2975" actId="1076"/>
          <ac:picMkLst>
            <pc:docMk/>
            <pc:sldMk cId="931229362" sldId="4099"/>
            <ac:picMk id="70" creationId="{5A9B16FD-1C6B-4EB1-B13D-40B56CC7FC74}"/>
          </ac:picMkLst>
        </pc:picChg>
      </pc:sldChg>
      <pc:sldChg chg="addSp delSp modSp del mod">
        <pc:chgData name="Filip Nocny" userId="de47583d-b089-4f0f-8338-0f873d56fa3c" providerId="ADAL" clId="{E2ADB54F-A3FB-4577-9C23-0E91B10A4F92}" dt="2021-05-13T10:51:22.691" v="3192" actId="47"/>
        <pc:sldMkLst>
          <pc:docMk/>
          <pc:sldMk cId="3785286398" sldId="4231"/>
        </pc:sldMkLst>
        <pc:picChg chg="del">
          <ac:chgData name="Filip Nocny" userId="de47583d-b089-4f0f-8338-0f873d56fa3c" providerId="ADAL" clId="{E2ADB54F-A3FB-4577-9C23-0E91B10A4F92}" dt="2021-05-13T10:49:45.311" v="3180" actId="478"/>
          <ac:picMkLst>
            <pc:docMk/>
            <pc:sldMk cId="3785286398" sldId="4231"/>
            <ac:picMk id="3" creationId="{8982A8CE-831B-46BA-955C-6B6D87E20B4A}"/>
          </ac:picMkLst>
        </pc:picChg>
        <pc:picChg chg="add mod">
          <ac:chgData name="Filip Nocny" userId="de47583d-b089-4f0f-8338-0f873d56fa3c" providerId="ADAL" clId="{E2ADB54F-A3FB-4577-9C23-0E91B10A4F92}" dt="2021-05-13T10:50:29.686" v="3184" actId="14100"/>
          <ac:picMkLst>
            <pc:docMk/>
            <pc:sldMk cId="3785286398" sldId="4231"/>
            <ac:picMk id="4" creationId="{D8062C4D-F9B0-4AF8-9A80-DE6A7EA541B1}"/>
          </ac:picMkLst>
        </pc:picChg>
        <pc:picChg chg="del">
          <ac:chgData name="Filip Nocny" userId="de47583d-b089-4f0f-8338-0f873d56fa3c" providerId="ADAL" clId="{E2ADB54F-A3FB-4577-9C23-0E91B10A4F92}" dt="2021-05-13T10:49:45.992" v="3181" actId="478"/>
          <ac:picMkLst>
            <pc:docMk/>
            <pc:sldMk cId="3785286398" sldId="4231"/>
            <ac:picMk id="7" creationId="{E712AC35-1526-46DA-BAF8-295F38656361}"/>
          </ac:picMkLst>
        </pc:picChg>
      </pc:sldChg>
      <pc:sldChg chg="del">
        <pc:chgData name="Filip Nocny" userId="de47583d-b089-4f0f-8338-0f873d56fa3c" providerId="ADAL" clId="{E2ADB54F-A3FB-4577-9C23-0E91B10A4F92}" dt="2021-05-14T10:19:49.536" v="11777" actId="47"/>
        <pc:sldMkLst>
          <pc:docMk/>
          <pc:sldMk cId="2508396099" sldId="4236"/>
        </pc:sldMkLst>
      </pc:sldChg>
      <pc:sldChg chg="modSp mod">
        <pc:chgData name="Filip Nocny" userId="de47583d-b089-4f0f-8338-0f873d56fa3c" providerId="ADAL" clId="{E2ADB54F-A3FB-4577-9C23-0E91B10A4F92}" dt="2021-05-13T10:53:49.844" v="3277" actId="207"/>
        <pc:sldMkLst>
          <pc:docMk/>
          <pc:sldMk cId="2693618575" sldId="4255"/>
        </pc:sldMkLst>
        <pc:spChg chg="mod">
          <ac:chgData name="Filip Nocny" userId="de47583d-b089-4f0f-8338-0f873d56fa3c" providerId="ADAL" clId="{E2ADB54F-A3FB-4577-9C23-0E91B10A4F92}" dt="2021-05-13T10:53:49.844" v="3277" actId="207"/>
          <ac:spMkLst>
            <pc:docMk/>
            <pc:sldMk cId="2693618575" sldId="4255"/>
            <ac:spMk id="3" creationId="{B47C6C1D-F7A7-441E-9AAB-A2D14B8E8F17}"/>
          </ac:spMkLst>
        </pc:spChg>
      </pc:sldChg>
      <pc:sldChg chg="del ord">
        <pc:chgData name="Filip Nocny" userId="de47583d-b089-4f0f-8338-0f873d56fa3c" providerId="ADAL" clId="{E2ADB54F-A3FB-4577-9C23-0E91B10A4F92}" dt="2021-05-14T07:42:29.550" v="6264" actId="47"/>
        <pc:sldMkLst>
          <pc:docMk/>
          <pc:sldMk cId="2050930870" sldId="4263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258032501" sldId="5033"/>
        </pc:sldMkLst>
      </pc:sldChg>
      <pc:sldChg chg="modSp add mod">
        <pc:chgData name="Filip Nocny" userId="de47583d-b089-4f0f-8338-0f873d56fa3c" providerId="ADAL" clId="{E2ADB54F-A3FB-4577-9C23-0E91B10A4F92}" dt="2021-05-13T07:40:32.753" v="582" actId="1076"/>
        <pc:sldMkLst>
          <pc:docMk/>
          <pc:sldMk cId="3011342292" sldId="5033"/>
        </pc:sldMkLst>
        <pc:spChg chg="mod">
          <ac:chgData name="Filip Nocny" userId="de47583d-b089-4f0f-8338-0f873d56fa3c" providerId="ADAL" clId="{E2ADB54F-A3FB-4577-9C23-0E91B10A4F92}" dt="2021-05-13T07:40:32.753" v="582" actId="1076"/>
          <ac:spMkLst>
            <pc:docMk/>
            <pc:sldMk cId="3011342292" sldId="5033"/>
            <ac:spMk id="2" creationId="{3E14EAAF-E869-4E09-BFB1-6E4CD1F2229E}"/>
          </ac:spMkLst>
        </pc:spChg>
        <pc:spChg chg="mod">
          <ac:chgData name="Filip Nocny" userId="de47583d-b089-4f0f-8338-0f873d56fa3c" providerId="ADAL" clId="{E2ADB54F-A3FB-4577-9C23-0E91B10A4F92}" dt="2021-05-13T07:40:25.443" v="581" actId="1076"/>
          <ac:spMkLst>
            <pc:docMk/>
            <pc:sldMk cId="3011342292" sldId="5033"/>
            <ac:spMk id="7" creationId="{DA28C7E9-62A1-43AC-9A03-5AB069F67572}"/>
          </ac:spMkLst>
        </pc:spChg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1007800481" sldId="5054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3379062840" sldId="5054"/>
        </pc:sldMkLst>
      </pc:sldChg>
      <pc:sldChg chg="add del">
        <pc:chgData name="Filip Nocny" userId="de47583d-b089-4f0f-8338-0f873d56fa3c" providerId="ADAL" clId="{E2ADB54F-A3FB-4577-9C23-0E91B10A4F92}" dt="2021-05-13T09:17:52.411" v="1584" actId="2696"/>
        <pc:sldMkLst>
          <pc:docMk/>
          <pc:sldMk cId="3738400378" sldId="5054"/>
        </pc:sldMkLst>
      </pc:sldChg>
      <pc:sldChg chg="modSp add mod">
        <pc:chgData name="Filip Nocny" userId="de47583d-b089-4f0f-8338-0f873d56fa3c" providerId="ADAL" clId="{E2ADB54F-A3FB-4577-9C23-0E91B10A4F92}" dt="2021-05-13T09:25:41.998" v="1626" actId="1076"/>
        <pc:sldMkLst>
          <pc:docMk/>
          <pc:sldMk cId="3810954342" sldId="5054"/>
        </pc:sldMkLst>
        <pc:picChg chg="mod">
          <ac:chgData name="Filip Nocny" userId="de47583d-b089-4f0f-8338-0f873d56fa3c" providerId="ADAL" clId="{E2ADB54F-A3FB-4577-9C23-0E91B10A4F92}" dt="2021-05-13T09:25:41.998" v="1626" actId="1076"/>
          <ac:picMkLst>
            <pc:docMk/>
            <pc:sldMk cId="3810954342" sldId="5054"/>
            <ac:picMk id="3" creationId="{61234D4D-5F6B-4E06-80A1-11522301C293}"/>
          </ac:picMkLst>
        </pc:picChg>
      </pc:sldChg>
      <pc:sldChg chg="del">
        <pc:chgData name="Filip Nocny" userId="de47583d-b089-4f0f-8338-0f873d56fa3c" providerId="ADAL" clId="{E2ADB54F-A3FB-4577-9C23-0E91B10A4F92}" dt="2021-05-13T10:54:27.540" v="3294" actId="47"/>
        <pc:sldMkLst>
          <pc:docMk/>
          <pc:sldMk cId="3452508974" sldId="5059"/>
        </pc:sldMkLst>
      </pc:sldChg>
      <pc:sldChg chg="modSp mod">
        <pc:chgData name="Filip Nocny" userId="de47583d-b089-4f0f-8338-0f873d56fa3c" providerId="ADAL" clId="{E2ADB54F-A3FB-4577-9C23-0E91B10A4F92}" dt="2021-05-13T10:56:59.495" v="3488" actId="20577"/>
        <pc:sldMkLst>
          <pc:docMk/>
          <pc:sldMk cId="2751443493" sldId="5061"/>
        </pc:sldMkLst>
        <pc:spChg chg="mod">
          <ac:chgData name="Filip Nocny" userId="de47583d-b089-4f0f-8338-0f873d56fa3c" providerId="ADAL" clId="{E2ADB54F-A3FB-4577-9C23-0E91B10A4F92}" dt="2021-05-13T10:56:59.495" v="3488" actId="20577"/>
          <ac:spMkLst>
            <pc:docMk/>
            <pc:sldMk cId="2751443493" sldId="5061"/>
            <ac:spMk id="4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0:56:52.723" v="3470" actId="20577"/>
          <ac:spMkLst>
            <pc:docMk/>
            <pc:sldMk cId="2751443493" sldId="5061"/>
            <ac:spMk id="5" creationId="{00000000-0000-0000-0000-000000000000}"/>
          </ac:spMkLst>
        </pc:spChg>
      </pc:sldChg>
      <pc:sldChg chg="addSp delSp modSp mod ord">
        <pc:chgData name="Filip Nocny" userId="de47583d-b089-4f0f-8338-0f873d56fa3c" providerId="ADAL" clId="{E2ADB54F-A3FB-4577-9C23-0E91B10A4F92}" dt="2021-05-13T12:08:42.532" v="5181"/>
        <pc:sldMkLst>
          <pc:docMk/>
          <pc:sldMk cId="1235324389" sldId="5070"/>
        </pc:sldMkLst>
        <pc:graphicFrameChg chg="add del mod">
          <ac:chgData name="Filip Nocny" userId="de47583d-b089-4f0f-8338-0f873d56fa3c" providerId="ADAL" clId="{E2ADB54F-A3FB-4577-9C23-0E91B10A4F92}" dt="2021-05-13T12:08:42.532" v="5181"/>
          <ac:graphicFrameMkLst>
            <pc:docMk/>
            <pc:sldMk cId="1235324389" sldId="5070"/>
            <ac:graphicFrameMk id="3" creationId="{55CE4207-77F9-4365-8245-88EE68179555}"/>
          </ac:graphicFrameMkLst>
        </pc:graphicFrameChg>
      </pc:sldChg>
      <pc:sldChg chg="del">
        <pc:chgData name="Filip Nocny" userId="de47583d-b089-4f0f-8338-0f873d56fa3c" providerId="ADAL" clId="{E2ADB54F-A3FB-4577-9C23-0E91B10A4F92}" dt="2021-05-13T12:32:12.598" v="5835" actId="47"/>
        <pc:sldMkLst>
          <pc:docMk/>
          <pc:sldMk cId="304659139" sldId="5088"/>
        </pc:sldMkLst>
      </pc:sldChg>
      <pc:sldChg chg="addSp modSp mod">
        <pc:chgData name="Filip Nocny" userId="de47583d-b089-4f0f-8338-0f873d56fa3c" providerId="ADAL" clId="{E2ADB54F-A3FB-4577-9C23-0E91B10A4F92}" dt="2021-05-13T10:28:40.396" v="3093" actId="20577"/>
        <pc:sldMkLst>
          <pc:docMk/>
          <pc:sldMk cId="2198784964" sldId="5097"/>
        </pc:sldMkLst>
        <pc:spChg chg="add mod">
          <ac:chgData name="Filip Nocny" userId="de47583d-b089-4f0f-8338-0f873d56fa3c" providerId="ADAL" clId="{E2ADB54F-A3FB-4577-9C23-0E91B10A4F92}" dt="2021-05-13T10:28:40.396" v="3093" actId="20577"/>
          <ac:spMkLst>
            <pc:docMk/>
            <pc:sldMk cId="2198784964" sldId="5097"/>
            <ac:spMk id="2" creationId="{DC093EB1-8DB5-4237-8D74-D81DFD531C4F}"/>
          </ac:spMkLst>
        </pc:spChg>
        <pc:spChg chg="add mod">
          <ac:chgData name="Filip Nocny" userId="de47583d-b089-4f0f-8338-0f873d56fa3c" providerId="ADAL" clId="{E2ADB54F-A3FB-4577-9C23-0E91B10A4F92}" dt="2021-05-13T10:28:34.597" v="3092" actId="20577"/>
          <ac:spMkLst>
            <pc:docMk/>
            <pc:sldMk cId="2198784964" sldId="5097"/>
            <ac:spMk id="9" creationId="{5CCEFF1E-555F-4BE6-80AB-BA828BAD5B42}"/>
          </ac:spMkLst>
        </pc:spChg>
        <pc:picChg chg="mod">
          <ac:chgData name="Filip Nocny" userId="de47583d-b089-4f0f-8338-0f873d56fa3c" providerId="ADAL" clId="{E2ADB54F-A3FB-4577-9C23-0E91B10A4F92}" dt="2021-05-13T10:28:01.165" v="3071" actId="1076"/>
          <ac:picMkLst>
            <pc:docMk/>
            <pc:sldMk cId="2198784964" sldId="5097"/>
            <ac:picMk id="6" creationId="{E7E8AFC9-F321-41A5-8093-479252A1AB27}"/>
          </ac:picMkLst>
        </pc:picChg>
        <pc:picChg chg="mod">
          <ac:chgData name="Filip Nocny" userId="de47583d-b089-4f0f-8338-0f873d56fa3c" providerId="ADAL" clId="{E2ADB54F-A3FB-4577-9C23-0E91B10A4F92}" dt="2021-05-13T10:28:19.962" v="3073"/>
          <ac:picMkLst>
            <pc:docMk/>
            <pc:sldMk cId="2198784964" sldId="5097"/>
            <ac:picMk id="8" creationId="{3DC4A27B-0C09-4461-8EB9-9941B9685B45}"/>
          </ac:picMkLst>
        </pc:picChg>
      </pc:sldChg>
      <pc:sldChg chg="modSp mod">
        <pc:chgData name="Filip Nocny" userId="de47583d-b089-4f0f-8338-0f873d56fa3c" providerId="ADAL" clId="{E2ADB54F-A3FB-4577-9C23-0E91B10A4F92}" dt="2021-05-14T08:08:55.344" v="6486" actId="20577"/>
        <pc:sldMkLst>
          <pc:docMk/>
          <pc:sldMk cId="2315724840" sldId="5110"/>
        </pc:sldMkLst>
        <pc:spChg chg="mod">
          <ac:chgData name="Filip Nocny" userId="de47583d-b089-4f0f-8338-0f873d56fa3c" providerId="ADAL" clId="{E2ADB54F-A3FB-4577-9C23-0E91B10A4F92}" dt="2021-05-14T07:43:55.423" v="6317" actId="692"/>
          <ac:spMkLst>
            <pc:docMk/>
            <pc:sldMk cId="2315724840" sldId="5110"/>
            <ac:spMk id="18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4T08:08:55.344" v="6486" actId="20577"/>
          <ac:spMkLst>
            <pc:docMk/>
            <pc:sldMk cId="2315724840" sldId="5110"/>
            <ac:spMk id="45" creationId="{00000000-0000-0000-0000-000000000000}"/>
          </ac:spMkLst>
        </pc:spChg>
      </pc:sldChg>
      <pc:sldChg chg="del">
        <pc:chgData name="Filip Nocny" userId="de47583d-b089-4f0f-8338-0f873d56fa3c" providerId="ADAL" clId="{E2ADB54F-A3FB-4577-9C23-0E91B10A4F92}" dt="2021-05-14T07:51:08.376" v="6411" actId="47"/>
        <pc:sldMkLst>
          <pc:docMk/>
          <pc:sldMk cId="187569753" sldId="5112"/>
        </pc:sldMkLst>
      </pc:sldChg>
      <pc:sldChg chg="addSp delSp modSp mod">
        <pc:chgData name="Filip Nocny" userId="de47583d-b089-4f0f-8338-0f873d56fa3c" providerId="ADAL" clId="{E2ADB54F-A3FB-4577-9C23-0E91B10A4F92}" dt="2021-05-14T09:54:24.334" v="10504" actId="1076"/>
        <pc:sldMkLst>
          <pc:docMk/>
          <pc:sldMk cId="3087564313" sldId="5116"/>
        </pc:sldMkLst>
        <pc:spChg chg="mod">
          <ac:chgData name="Filip Nocny" userId="de47583d-b089-4f0f-8338-0f873d56fa3c" providerId="ADAL" clId="{E2ADB54F-A3FB-4577-9C23-0E91B10A4F92}" dt="2021-05-14T09:54:24.334" v="10504" actId="1076"/>
          <ac:spMkLst>
            <pc:docMk/>
            <pc:sldMk cId="3087564313" sldId="5116"/>
            <ac:spMk id="3" creationId="{D88F8B26-134B-4C69-9E18-2AF05175CABD}"/>
          </ac:spMkLst>
        </pc:spChg>
        <pc:spChg chg="add">
          <ac:chgData name="Filip Nocny" userId="de47583d-b089-4f0f-8338-0f873d56fa3c" providerId="ADAL" clId="{E2ADB54F-A3FB-4577-9C23-0E91B10A4F92}" dt="2021-05-14T09:49:59.585" v="10476" actId="26606"/>
          <ac:spMkLst>
            <pc:docMk/>
            <pc:sldMk cId="3087564313" sldId="5116"/>
            <ac:spMk id="41" creationId="{D4771268-CB57-404A-9271-370EB28F6090}"/>
          </ac:spMkLst>
        </pc:spChg>
        <pc:picChg chg="add mod">
          <ac:chgData name="Filip Nocny" userId="de47583d-b089-4f0f-8338-0f873d56fa3c" providerId="ADAL" clId="{E2ADB54F-A3FB-4577-9C23-0E91B10A4F92}" dt="2021-05-14T09:53:48.767" v="10489" actId="1076"/>
          <ac:picMkLst>
            <pc:docMk/>
            <pc:sldMk cId="3087564313" sldId="5116"/>
            <ac:picMk id="4" creationId="{91ADBBDA-5E22-407F-87D6-6BE64453BDFA}"/>
          </ac:picMkLst>
        </pc:picChg>
        <pc:picChg chg="del">
          <ac:chgData name="Filip Nocny" userId="de47583d-b089-4f0f-8338-0f873d56fa3c" providerId="ADAL" clId="{E2ADB54F-A3FB-4577-9C23-0E91B10A4F92}" dt="2021-05-14T09:48:44.429" v="10473" actId="478"/>
          <ac:picMkLst>
            <pc:docMk/>
            <pc:sldMk cId="3087564313" sldId="5116"/>
            <ac:picMk id="5" creationId="{A39626B6-A0DE-49CD-89A3-830F52D3DD79}"/>
          </ac:picMkLst>
        </pc:picChg>
        <pc:cxnChg chg="del">
          <ac:chgData name="Filip Nocny" userId="de47583d-b089-4f0f-8338-0f873d56fa3c" providerId="ADAL" clId="{E2ADB54F-A3FB-4577-9C23-0E91B10A4F92}" dt="2021-05-14T09:49:59.585" v="10476" actId="26606"/>
          <ac:cxnSpMkLst>
            <pc:docMk/>
            <pc:sldMk cId="3087564313" sldId="5116"/>
            <ac:cxnSpMk id="36" creationId="{1C6AAE25-BD23-41B5-AAE4-1DA5898C2ADB}"/>
          </ac:cxnSpMkLst>
        </pc:cxnChg>
      </pc:sldChg>
      <pc:sldChg chg="delSp del mod">
        <pc:chgData name="Filip Nocny" userId="de47583d-b089-4f0f-8338-0f873d56fa3c" providerId="ADAL" clId="{E2ADB54F-A3FB-4577-9C23-0E91B10A4F92}" dt="2021-05-14T09:55:34.710" v="10540" actId="47"/>
        <pc:sldMkLst>
          <pc:docMk/>
          <pc:sldMk cId="557762467" sldId="5124"/>
        </pc:sldMkLst>
        <pc:picChg chg="del">
          <ac:chgData name="Filip Nocny" userId="de47583d-b089-4f0f-8338-0f873d56fa3c" providerId="ADAL" clId="{E2ADB54F-A3FB-4577-9C23-0E91B10A4F92}" dt="2021-05-14T09:54:01.563" v="10490" actId="478"/>
          <ac:picMkLst>
            <pc:docMk/>
            <pc:sldMk cId="557762467" sldId="5124"/>
            <ac:picMk id="5" creationId="{22191FF8-8DDC-4955-9DA9-CB86ED032B41}"/>
          </ac:picMkLst>
        </pc:picChg>
      </pc:sldChg>
      <pc:sldChg chg="del">
        <pc:chgData name="Filip Nocny" userId="de47583d-b089-4f0f-8338-0f873d56fa3c" providerId="ADAL" clId="{E2ADB54F-A3FB-4577-9C23-0E91B10A4F92}" dt="2021-05-14T09:57:27.850" v="10590" actId="47"/>
        <pc:sldMkLst>
          <pc:docMk/>
          <pc:sldMk cId="1923995736" sldId="5126"/>
        </pc:sldMkLst>
      </pc:sldChg>
      <pc:sldChg chg="add del">
        <pc:chgData name="Filip Nocny" userId="de47583d-b089-4f0f-8338-0f873d56fa3c" providerId="ADAL" clId="{E2ADB54F-A3FB-4577-9C23-0E91B10A4F92}" dt="2021-05-14T10:17:45.523" v="11692" actId="2696"/>
        <pc:sldMkLst>
          <pc:docMk/>
          <pc:sldMk cId="1016648388" sldId="5133"/>
        </pc:sldMkLst>
      </pc:sldChg>
      <pc:sldChg chg="modSp add mod">
        <pc:chgData name="Filip Nocny" userId="de47583d-b089-4f0f-8338-0f873d56fa3c" providerId="ADAL" clId="{E2ADB54F-A3FB-4577-9C23-0E91B10A4F92}" dt="2021-05-14T10:19:30.824" v="11775" actId="1076"/>
        <pc:sldMkLst>
          <pc:docMk/>
          <pc:sldMk cId="2915964450" sldId="5133"/>
        </pc:sldMkLst>
        <pc:spChg chg="mod">
          <ac:chgData name="Filip Nocny" userId="de47583d-b089-4f0f-8338-0f873d56fa3c" providerId="ADAL" clId="{E2ADB54F-A3FB-4577-9C23-0E91B10A4F92}" dt="2021-05-14T10:19:28.479" v="11774" actId="1076"/>
          <ac:spMkLst>
            <pc:docMk/>
            <pc:sldMk cId="2915964450" sldId="5133"/>
            <ac:spMk id="7" creationId="{CB19A8B5-9631-4818-879D-87D9F12AAFAB}"/>
          </ac:spMkLst>
        </pc:spChg>
        <pc:spChg chg="mod">
          <ac:chgData name="Filip Nocny" userId="de47583d-b089-4f0f-8338-0f873d56fa3c" providerId="ADAL" clId="{E2ADB54F-A3FB-4577-9C23-0E91B10A4F92}" dt="2021-05-14T10:19:30.824" v="11775" actId="1076"/>
          <ac:spMkLst>
            <pc:docMk/>
            <pc:sldMk cId="2915964450" sldId="5133"/>
            <ac:spMk id="10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4T10:19:25.391" v="11773" actId="1076"/>
          <ac:spMkLst>
            <pc:docMk/>
            <pc:sldMk cId="2915964450" sldId="5133"/>
            <ac:spMk id="16" creationId="{E56D894A-D3C3-4690-8117-5B9A404DEB82}"/>
          </ac:spMkLst>
        </pc:spChg>
        <pc:spChg chg="mod">
          <ac:chgData name="Filip Nocny" userId="de47583d-b089-4f0f-8338-0f873d56fa3c" providerId="ADAL" clId="{E2ADB54F-A3FB-4577-9C23-0E91B10A4F92}" dt="2021-05-14T10:19:14.993" v="11771" actId="20577"/>
          <ac:spMkLst>
            <pc:docMk/>
            <pc:sldMk cId="2915964450" sldId="5133"/>
            <ac:spMk id="28" creationId="{00000000-0000-0000-0000-000000000000}"/>
          </ac:spMkLst>
        </pc:spChg>
        <pc:cxnChg chg="mod">
          <ac:chgData name="Filip Nocny" userId="de47583d-b089-4f0f-8338-0f873d56fa3c" providerId="ADAL" clId="{E2ADB54F-A3FB-4577-9C23-0E91B10A4F92}" dt="2021-05-14T10:18:54.251" v="11742" actId="14100"/>
          <ac:cxnSpMkLst>
            <pc:docMk/>
            <pc:sldMk cId="2915964450" sldId="5133"/>
            <ac:cxnSpMk id="13" creationId="{9AC61333-A173-4039-936B-FA627B38E391}"/>
          </ac:cxnSpMkLst>
        </pc:cxnChg>
        <pc:cxnChg chg="mod">
          <ac:chgData name="Filip Nocny" userId="de47583d-b089-4f0f-8338-0f873d56fa3c" providerId="ADAL" clId="{E2ADB54F-A3FB-4577-9C23-0E91B10A4F92}" dt="2021-05-14T10:19:13.135" v="11769" actId="1076"/>
          <ac:cxnSpMkLst>
            <pc:docMk/>
            <pc:sldMk cId="2915964450" sldId="5133"/>
            <ac:cxnSpMk id="17" creationId="{644B0AC9-7343-41ED-93EC-86CF40C20B90}"/>
          </ac:cxnSpMkLst>
        </pc:cxnChg>
      </pc:sldChg>
      <pc:sldChg chg="del">
        <pc:chgData name="Filip Nocny" userId="de47583d-b089-4f0f-8338-0f873d56fa3c" providerId="ADAL" clId="{E2ADB54F-A3FB-4577-9C23-0E91B10A4F92}" dt="2021-05-14T09:32:20.154" v="9540" actId="2696"/>
        <pc:sldMkLst>
          <pc:docMk/>
          <pc:sldMk cId="3650830648" sldId="5133"/>
        </pc:sldMkLst>
      </pc:sldChg>
      <pc:sldChg chg="add">
        <pc:chgData name="Filip Nocny" userId="de47583d-b089-4f0f-8338-0f873d56fa3c" providerId="ADAL" clId="{E2ADB54F-A3FB-4577-9C23-0E91B10A4F92}" dt="2021-05-13T07:36:18.842" v="469"/>
        <pc:sldMkLst>
          <pc:docMk/>
          <pc:sldMk cId="1855320775" sldId="5153"/>
        </pc:sldMkLst>
      </pc:sldChg>
      <pc:sldChg chg="del">
        <pc:chgData name="Filip Nocny" userId="de47583d-b089-4f0f-8338-0f873d56fa3c" providerId="ADAL" clId="{E2ADB54F-A3FB-4577-9C23-0E91B10A4F92}" dt="2021-05-13T07:36:06.835" v="468" actId="2696"/>
        <pc:sldMkLst>
          <pc:docMk/>
          <pc:sldMk cId="4060958097" sldId="5153"/>
        </pc:sldMkLst>
      </pc:sldChg>
      <pc:sldChg chg="addSp delSp modSp mod">
        <pc:chgData name="Filip Nocny" userId="de47583d-b089-4f0f-8338-0f873d56fa3c" providerId="ADAL" clId="{E2ADB54F-A3FB-4577-9C23-0E91B10A4F92}" dt="2021-05-13T11:47:20.204" v="4421" actId="20577"/>
        <pc:sldMkLst>
          <pc:docMk/>
          <pc:sldMk cId="370742742" sldId="5169"/>
        </pc:sldMkLst>
        <pc:spChg chg="mod">
          <ac:chgData name="Filip Nocny" userId="de47583d-b089-4f0f-8338-0f873d56fa3c" providerId="ADAL" clId="{E2ADB54F-A3FB-4577-9C23-0E91B10A4F92}" dt="2021-05-13T11:47:20.204" v="4421" actId="20577"/>
          <ac:spMkLst>
            <pc:docMk/>
            <pc:sldMk cId="370742742" sldId="5169"/>
            <ac:spMk id="5" creationId="{85DEDC88-9EB0-45B1-A0CB-4A0F11FFB7D2}"/>
          </ac:spMkLst>
        </pc:spChg>
        <pc:graphicFrameChg chg="add del mod modGraphic">
          <ac:chgData name="Filip Nocny" userId="de47583d-b089-4f0f-8338-0f873d56fa3c" providerId="ADAL" clId="{E2ADB54F-A3FB-4577-9C23-0E91B10A4F92}" dt="2021-05-13T11:46:26.833" v="4360" actId="478"/>
          <ac:graphicFrameMkLst>
            <pc:docMk/>
            <pc:sldMk cId="370742742" sldId="5169"/>
            <ac:graphicFrameMk id="2" creationId="{811CC2FE-F11D-420B-81A6-55F0CFE99B8A}"/>
          </ac:graphicFrameMkLst>
        </pc:graphicFrameChg>
        <pc:graphicFrameChg chg="add mod modGraphic">
          <ac:chgData name="Filip Nocny" userId="de47583d-b089-4f0f-8338-0f873d56fa3c" providerId="ADAL" clId="{E2ADB54F-A3FB-4577-9C23-0E91B10A4F92}" dt="2021-05-13T11:47:06.585" v="4409" actId="20577"/>
          <ac:graphicFrameMkLst>
            <pc:docMk/>
            <pc:sldMk cId="370742742" sldId="5169"/>
            <ac:graphicFrameMk id="3" creationId="{C275C621-8E30-46E8-BB92-EEC51C4C96F8}"/>
          </ac:graphicFrameMkLst>
        </pc:graphicFrameChg>
        <pc:picChg chg="del">
          <ac:chgData name="Filip Nocny" userId="de47583d-b089-4f0f-8338-0f873d56fa3c" providerId="ADAL" clId="{E2ADB54F-A3FB-4577-9C23-0E91B10A4F92}" dt="2021-05-13T11:43:50.864" v="4300" actId="478"/>
          <ac:picMkLst>
            <pc:docMk/>
            <pc:sldMk cId="370742742" sldId="5169"/>
            <ac:picMk id="4" creationId="{5D49C8FA-5D40-4648-A67E-4CF7E9EAA38D}"/>
          </ac:picMkLst>
        </pc:picChg>
      </pc:sldChg>
      <pc:sldChg chg="modSp mod">
        <pc:chgData name="Filip Nocny" userId="de47583d-b089-4f0f-8338-0f873d56fa3c" providerId="ADAL" clId="{E2ADB54F-A3FB-4577-9C23-0E91B10A4F92}" dt="2021-05-13T10:26:53.978" v="3051" actId="20577"/>
        <pc:sldMkLst>
          <pc:docMk/>
          <pc:sldMk cId="1658346783" sldId="5173"/>
        </pc:sldMkLst>
        <pc:spChg chg="mod">
          <ac:chgData name="Filip Nocny" userId="de47583d-b089-4f0f-8338-0f873d56fa3c" providerId="ADAL" clId="{E2ADB54F-A3FB-4577-9C23-0E91B10A4F92}" dt="2021-05-13T10:26:53.978" v="3051" actId="20577"/>
          <ac:spMkLst>
            <pc:docMk/>
            <pc:sldMk cId="1658346783" sldId="5173"/>
            <ac:spMk id="5" creationId="{85DEDC88-9EB0-45B1-A0CB-4A0F11FFB7D2}"/>
          </ac:spMkLst>
        </pc:spChg>
      </pc:sldChg>
      <pc:sldChg chg="addSp delSp modSp mod">
        <pc:chgData name="Filip Nocny" userId="de47583d-b089-4f0f-8338-0f873d56fa3c" providerId="ADAL" clId="{E2ADB54F-A3FB-4577-9C23-0E91B10A4F92}" dt="2021-05-14T10:15:37.837" v="11624" actId="1076"/>
        <pc:sldMkLst>
          <pc:docMk/>
          <pc:sldMk cId="582350607" sldId="5184"/>
        </pc:sldMkLst>
        <pc:spChg chg="mod ord">
          <ac:chgData name="Filip Nocny" userId="de47583d-b089-4f0f-8338-0f873d56fa3c" providerId="ADAL" clId="{E2ADB54F-A3FB-4577-9C23-0E91B10A4F92}" dt="2021-05-14T10:15:37.837" v="11624" actId="1076"/>
          <ac:spMkLst>
            <pc:docMk/>
            <pc:sldMk cId="582350607" sldId="5184"/>
            <ac:spMk id="8" creationId="{11D2A1D5-7D61-456A-B0D1-047D5A1BEA11}"/>
          </ac:spMkLst>
        </pc:spChg>
        <pc:spChg chg="add del">
          <ac:chgData name="Filip Nocny" userId="de47583d-b089-4f0f-8338-0f873d56fa3c" providerId="ADAL" clId="{E2ADB54F-A3FB-4577-9C23-0E91B10A4F92}" dt="2021-05-14T10:12:47.028" v="11369" actId="26606"/>
          <ac:spMkLst>
            <pc:docMk/>
            <pc:sldMk cId="582350607" sldId="5184"/>
            <ac:spMk id="81" creationId="{33CBE267-1877-479F-82F0-E4BAA5BCE76F}"/>
          </ac:spMkLst>
        </pc:spChg>
        <pc:spChg chg="add del">
          <ac:chgData name="Filip Nocny" userId="de47583d-b089-4f0f-8338-0f873d56fa3c" providerId="ADAL" clId="{E2ADB54F-A3FB-4577-9C23-0E91B10A4F92}" dt="2021-05-14T10:12:47.028" v="11369" actId="26606"/>
          <ac:spMkLst>
            <pc:docMk/>
            <pc:sldMk cId="582350607" sldId="5184"/>
            <ac:spMk id="83" creationId="{F2EA12E3-1C9E-43D7-ABCC-C16A6ED4B0AE}"/>
          </ac:spMkLst>
        </pc:spChg>
        <pc:spChg chg="add del">
          <ac:chgData name="Filip Nocny" userId="de47583d-b089-4f0f-8338-0f873d56fa3c" providerId="ADAL" clId="{E2ADB54F-A3FB-4577-9C23-0E91B10A4F92}" dt="2021-05-14T10:12:38.562" v="11364" actId="26606"/>
          <ac:spMkLst>
            <pc:docMk/>
            <pc:sldMk cId="582350607" sldId="5184"/>
            <ac:spMk id="85" creationId="{86C7B4A1-154A-4DF0-AC46-F88D75A2E0FD}"/>
          </ac:spMkLst>
        </pc:spChg>
        <pc:spChg chg="add del">
          <ac:chgData name="Filip Nocny" userId="de47583d-b089-4f0f-8338-0f873d56fa3c" providerId="ADAL" clId="{E2ADB54F-A3FB-4577-9C23-0E91B10A4F92}" dt="2021-05-14T10:13:53.141" v="11438" actId="26606"/>
          <ac:spMkLst>
            <pc:docMk/>
            <pc:sldMk cId="582350607" sldId="5184"/>
            <ac:spMk id="86" creationId="{2B1D4F77-A17C-43D7-B7FA-545148E4E93D}"/>
          </ac:spMkLst>
        </pc:spChg>
        <pc:spChg chg="add del">
          <ac:chgData name="Filip Nocny" userId="de47583d-b089-4f0f-8338-0f873d56fa3c" providerId="ADAL" clId="{E2ADB54F-A3FB-4577-9C23-0E91B10A4F92}" dt="2021-05-14T10:12:41.594" v="11366" actId="26606"/>
          <ac:spMkLst>
            <pc:docMk/>
            <pc:sldMk cId="582350607" sldId="5184"/>
            <ac:spMk id="87" creationId="{04812C46-200A-4DEB-A05E-3ED6C68C2387}"/>
          </ac:spMkLst>
        </pc:spChg>
        <pc:spChg chg="add del">
          <ac:chgData name="Filip Nocny" userId="de47583d-b089-4f0f-8338-0f873d56fa3c" providerId="ADAL" clId="{E2ADB54F-A3FB-4577-9C23-0E91B10A4F92}" dt="2021-05-14T10:12:10.697" v="11355" actId="26606"/>
          <ac:spMkLst>
            <pc:docMk/>
            <pc:sldMk cId="582350607" sldId="5184"/>
            <ac:spMk id="88" creationId="{3CD9DF72-87A3-404E-A828-84CBF11A8303}"/>
          </ac:spMkLst>
        </pc:spChg>
        <pc:spChg chg="add del">
          <ac:chgData name="Filip Nocny" userId="de47583d-b089-4f0f-8338-0f873d56fa3c" providerId="ADAL" clId="{E2ADB54F-A3FB-4577-9C23-0E91B10A4F92}" dt="2021-05-14T10:12:41.594" v="11366" actId="26606"/>
          <ac:spMkLst>
            <pc:docMk/>
            <pc:sldMk cId="582350607" sldId="5184"/>
            <ac:spMk id="89" creationId="{D1EA859B-E555-4109-94F3-6700E046E008}"/>
          </ac:spMkLst>
        </pc:spChg>
        <pc:spChg chg="add">
          <ac:chgData name="Filip Nocny" userId="de47583d-b089-4f0f-8338-0f873d56fa3c" providerId="ADAL" clId="{E2ADB54F-A3FB-4577-9C23-0E91B10A4F92}" dt="2021-05-14T10:13:53.141" v="11438" actId="26606"/>
          <ac:spMkLst>
            <pc:docMk/>
            <pc:sldMk cId="582350607" sldId="5184"/>
            <ac:spMk id="91" creationId="{86C7B4A1-154A-4DF0-AC46-F88D75A2E0FD}"/>
          </ac:spMkLst>
        </pc:spChg>
        <pc:spChg chg="add del">
          <ac:chgData name="Filip Nocny" userId="de47583d-b089-4f0f-8338-0f873d56fa3c" providerId="ADAL" clId="{E2ADB54F-A3FB-4577-9C23-0E91B10A4F92}" dt="2021-05-14T10:12:06.241" v="11353" actId="26606"/>
          <ac:spMkLst>
            <pc:docMk/>
            <pc:sldMk cId="582350607" sldId="5184"/>
            <ac:spMk id="95" creationId="{04812C46-200A-4DEB-A05E-3ED6C68C2387}"/>
          </ac:spMkLst>
        </pc:spChg>
        <pc:spChg chg="add del">
          <ac:chgData name="Filip Nocny" userId="de47583d-b089-4f0f-8338-0f873d56fa3c" providerId="ADAL" clId="{E2ADB54F-A3FB-4577-9C23-0E91B10A4F92}" dt="2021-05-14T10:12:06.241" v="11353" actId="26606"/>
          <ac:spMkLst>
            <pc:docMk/>
            <pc:sldMk cId="582350607" sldId="5184"/>
            <ac:spMk id="97" creationId="{D1EA859B-E555-4109-94F3-6700E046E008}"/>
          </ac:spMkLst>
        </pc:spChg>
        <pc:picChg chg="add del mod">
          <ac:chgData name="Filip Nocny" userId="de47583d-b089-4f0f-8338-0f873d56fa3c" providerId="ADAL" clId="{E2ADB54F-A3FB-4577-9C23-0E91B10A4F92}" dt="2021-05-14T10:12:47.028" v="11369" actId="26606"/>
          <ac:picMkLst>
            <pc:docMk/>
            <pc:sldMk cId="582350607" sldId="5184"/>
            <ac:picMk id="6" creationId="{430C8EDF-02B7-4DA6-A3BC-A28CD0FD5B76}"/>
          </ac:picMkLst>
        </pc:picChg>
        <pc:picChg chg="del">
          <ac:chgData name="Filip Nocny" userId="de47583d-b089-4f0f-8338-0f873d56fa3c" providerId="ADAL" clId="{E2ADB54F-A3FB-4577-9C23-0E91B10A4F92}" dt="2021-05-14T10:11:52.529" v="11348" actId="478"/>
          <ac:picMkLst>
            <pc:docMk/>
            <pc:sldMk cId="582350607" sldId="5184"/>
            <ac:picMk id="3076" creationId="{86AD7BD1-BB1F-4016-993C-6FAF15C5660F}"/>
          </ac:picMkLst>
        </pc:picChg>
        <pc:cxnChg chg="add del">
          <ac:chgData name="Filip Nocny" userId="de47583d-b089-4f0f-8338-0f873d56fa3c" providerId="ADAL" clId="{E2ADB54F-A3FB-4577-9C23-0E91B10A4F92}" dt="2021-05-14T10:12:10.697" v="11355" actId="26606"/>
          <ac:cxnSpMkLst>
            <pc:docMk/>
            <pc:sldMk cId="582350607" sldId="5184"/>
            <ac:cxnSpMk id="90" creationId="{20E3A342-4D61-4E3F-AF90-1AB42AEB96CC}"/>
          </ac:cxnSpMkLst>
        </pc:cxnChg>
      </pc:sldChg>
      <pc:sldChg chg="del">
        <pc:chgData name="Filip Nocny" userId="de47583d-b089-4f0f-8338-0f873d56fa3c" providerId="ADAL" clId="{E2ADB54F-A3FB-4577-9C23-0E91B10A4F92}" dt="2021-05-13T13:39:11.590" v="5912" actId="47"/>
        <pc:sldMkLst>
          <pc:docMk/>
          <pc:sldMk cId="3920248279" sldId="5199"/>
        </pc:sldMkLst>
      </pc:sldChg>
      <pc:sldChg chg="modSp mod">
        <pc:chgData name="Filip Nocny" userId="de47583d-b089-4f0f-8338-0f873d56fa3c" providerId="ADAL" clId="{E2ADB54F-A3FB-4577-9C23-0E91B10A4F92}" dt="2021-05-13T11:08:26.003" v="4078" actId="20577"/>
        <pc:sldMkLst>
          <pc:docMk/>
          <pc:sldMk cId="1745765452" sldId="5207"/>
        </pc:sldMkLst>
        <pc:spChg chg="mod">
          <ac:chgData name="Filip Nocny" userId="de47583d-b089-4f0f-8338-0f873d56fa3c" providerId="ADAL" clId="{E2ADB54F-A3FB-4577-9C23-0E91B10A4F92}" dt="2021-05-13T11:08:26.003" v="4078" actId="20577"/>
          <ac:spMkLst>
            <pc:docMk/>
            <pc:sldMk cId="1745765452" sldId="5207"/>
            <ac:spMk id="5" creationId="{85DEDC88-9EB0-45B1-A0CB-4A0F11FFB7D2}"/>
          </ac:spMkLst>
        </pc:spChg>
      </pc:sldChg>
      <pc:sldChg chg="addSp delSp modSp del mod">
        <pc:chgData name="Filip Nocny" userId="de47583d-b089-4f0f-8338-0f873d56fa3c" providerId="ADAL" clId="{E2ADB54F-A3FB-4577-9C23-0E91B10A4F92}" dt="2021-05-13T11:37:47.476" v="4231" actId="47"/>
        <pc:sldMkLst>
          <pc:docMk/>
          <pc:sldMk cId="1932630379" sldId="5208"/>
        </pc:sldMkLst>
        <pc:picChg chg="add mod">
          <ac:chgData name="Filip Nocny" userId="de47583d-b089-4f0f-8338-0f873d56fa3c" providerId="ADAL" clId="{E2ADB54F-A3FB-4577-9C23-0E91B10A4F92}" dt="2021-05-13T11:13:20.847" v="4097" actId="14100"/>
          <ac:picMkLst>
            <pc:docMk/>
            <pc:sldMk cId="1932630379" sldId="5208"/>
            <ac:picMk id="3" creationId="{5ACB5FE6-C77A-4BD5-94F7-E675A578E822}"/>
          </ac:picMkLst>
        </pc:picChg>
        <pc:picChg chg="del">
          <ac:chgData name="Filip Nocny" userId="de47583d-b089-4f0f-8338-0f873d56fa3c" providerId="ADAL" clId="{E2ADB54F-A3FB-4577-9C23-0E91B10A4F92}" dt="2021-05-13T11:11:46.430" v="4081" actId="478"/>
          <ac:picMkLst>
            <pc:docMk/>
            <pc:sldMk cId="1932630379" sldId="5208"/>
            <ac:picMk id="4" creationId="{F24FB8B6-9C74-45CB-B446-CB0D179B0FA7}"/>
          </ac:picMkLst>
        </pc:picChg>
      </pc:sldChg>
      <pc:sldChg chg="addSp delSp modSp add mod">
        <pc:chgData name="Filip Nocny" userId="de47583d-b089-4f0f-8338-0f873d56fa3c" providerId="ADAL" clId="{E2ADB54F-A3FB-4577-9C23-0E91B10A4F92}" dt="2021-05-13T12:05:22.654" v="5107"/>
        <pc:sldMkLst>
          <pc:docMk/>
          <pc:sldMk cId="2616188660" sldId="5220"/>
        </pc:sldMkLst>
        <pc:spChg chg="add del mod">
          <ac:chgData name="Filip Nocny" userId="de47583d-b089-4f0f-8338-0f873d56fa3c" providerId="ADAL" clId="{E2ADB54F-A3FB-4577-9C23-0E91B10A4F92}" dt="2021-05-13T12:05:19.589" v="5106"/>
          <ac:spMkLst>
            <pc:docMk/>
            <pc:sldMk cId="2616188660" sldId="5220"/>
            <ac:spMk id="5" creationId="{5A8E1774-2099-4BA9-A9E9-26669FA3AFF0}"/>
          </ac:spMkLst>
        </pc:spChg>
        <pc:spChg chg="mod">
          <ac:chgData name="Filip Nocny" userId="de47583d-b089-4f0f-8338-0f873d56fa3c" providerId="ADAL" clId="{E2ADB54F-A3FB-4577-9C23-0E91B10A4F92}" dt="2021-05-13T12:05:22.654" v="5107"/>
          <ac:spMkLst>
            <pc:docMk/>
            <pc:sldMk cId="2616188660" sldId="5220"/>
            <ac:spMk id="7" creationId="{E31E6950-8AFF-47A3-95FC-D537097B7DD6}"/>
          </ac:spMkLst>
        </pc:spChg>
        <pc:spChg chg="mod">
          <ac:chgData name="Filip Nocny" userId="de47583d-b089-4f0f-8338-0f873d56fa3c" providerId="ADAL" clId="{E2ADB54F-A3FB-4577-9C23-0E91B10A4F92}" dt="2021-05-13T12:05:22.654" v="5107"/>
          <ac:spMkLst>
            <pc:docMk/>
            <pc:sldMk cId="2616188660" sldId="5220"/>
            <ac:spMk id="8" creationId="{4C93AF9D-CD42-4307-8DC6-4F3E0CEC803E}"/>
          </ac:spMkLst>
        </pc:spChg>
        <pc:grpChg chg="add mod">
          <ac:chgData name="Filip Nocny" userId="de47583d-b089-4f0f-8338-0f873d56fa3c" providerId="ADAL" clId="{E2ADB54F-A3FB-4577-9C23-0E91B10A4F92}" dt="2021-05-13T12:05:22.654" v="5107"/>
          <ac:grpSpMkLst>
            <pc:docMk/>
            <pc:sldMk cId="2616188660" sldId="5220"/>
            <ac:grpSpMk id="6" creationId="{9F9707F1-6D28-423F-A7E3-017467C16622}"/>
          </ac:grpSpMkLst>
        </pc:grpChg>
        <pc:picChg chg="mod">
          <ac:chgData name="Filip Nocny" userId="de47583d-b089-4f0f-8338-0f873d56fa3c" providerId="ADAL" clId="{E2ADB54F-A3FB-4577-9C23-0E91B10A4F92}" dt="2021-05-13T12:05:12.881" v="5103" actId="1076"/>
          <ac:picMkLst>
            <pc:docMk/>
            <pc:sldMk cId="2616188660" sldId="5220"/>
            <ac:picMk id="3" creationId="{983FC741-3D27-40A3-83A2-D54F5A378D8F}"/>
          </ac:picMkLst>
        </pc:picChg>
      </pc:sldChg>
      <pc:sldChg chg="add del">
        <pc:chgData name="Filip Nocny" userId="de47583d-b089-4f0f-8338-0f873d56fa3c" providerId="ADAL" clId="{E2ADB54F-A3FB-4577-9C23-0E91B10A4F92}" dt="2021-05-13T12:05:07.577" v="5101" actId="2696"/>
        <pc:sldMkLst>
          <pc:docMk/>
          <pc:sldMk cId="3696509214" sldId="5220"/>
        </pc:sldMkLst>
      </pc:sldChg>
      <pc:sldChg chg="addSp modSp mod ord">
        <pc:chgData name="Filip Nocny" userId="de47583d-b089-4f0f-8338-0f873d56fa3c" providerId="ADAL" clId="{E2ADB54F-A3FB-4577-9C23-0E91B10A4F92}" dt="2021-05-13T12:03:42.693" v="5069" actId="255"/>
        <pc:sldMkLst>
          <pc:docMk/>
          <pc:sldMk cId="1885548454" sldId="5221"/>
        </pc:sldMkLst>
        <pc:spChg chg="mod">
          <ac:chgData name="Filip Nocny" userId="de47583d-b089-4f0f-8338-0f873d56fa3c" providerId="ADAL" clId="{E2ADB54F-A3FB-4577-9C23-0E91B10A4F92}" dt="2021-05-13T12:02:06.600" v="5034"/>
          <ac:spMkLst>
            <pc:docMk/>
            <pc:sldMk cId="1885548454" sldId="5221"/>
            <ac:spMk id="6" creationId="{B83B2ABA-BCA0-4586-8225-866535400FB0}"/>
          </ac:spMkLst>
        </pc:spChg>
        <pc:spChg chg="mod">
          <ac:chgData name="Filip Nocny" userId="de47583d-b089-4f0f-8338-0f873d56fa3c" providerId="ADAL" clId="{E2ADB54F-A3FB-4577-9C23-0E91B10A4F92}" dt="2021-05-13T12:03:42.693" v="5069" actId="255"/>
          <ac:spMkLst>
            <pc:docMk/>
            <pc:sldMk cId="1885548454" sldId="5221"/>
            <ac:spMk id="8" creationId="{5B29E91D-BDB8-425B-A71A-3D678D725AC7}"/>
          </ac:spMkLst>
        </pc:spChg>
        <pc:grpChg chg="add mod">
          <ac:chgData name="Filip Nocny" userId="de47583d-b089-4f0f-8338-0f873d56fa3c" providerId="ADAL" clId="{E2ADB54F-A3FB-4577-9C23-0E91B10A4F92}" dt="2021-05-13T12:03:39.600" v="5068" actId="14100"/>
          <ac:grpSpMkLst>
            <pc:docMk/>
            <pc:sldMk cId="1885548454" sldId="5221"/>
            <ac:grpSpMk id="5" creationId="{9E0A87D3-8239-49E8-8871-FFBF76AE6087}"/>
          </ac:grpSpMkLst>
        </pc:grpChg>
        <pc:picChg chg="mod">
          <ac:chgData name="Filip Nocny" userId="de47583d-b089-4f0f-8338-0f873d56fa3c" providerId="ADAL" clId="{E2ADB54F-A3FB-4577-9C23-0E91B10A4F92}" dt="2021-05-13T12:02:24.632" v="5054" actId="1076"/>
          <ac:picMkLst>
            <pc:docMk/>
            <pc:sldMk cId="1885548454" sldId="5221"/>
            <ac:picMk id="7" creationId="{64B2D468-2D23-40E6-BB4C-73EC99B2E118}"/>
          </ac:picMkLst>
        </pc:picChg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367359025" sldId="5242"/>
        </pc:sldMkLst>
      </pc:sldChg>
      <pc:sldChg chg="add">
        <pc:chgData name="Filip Nocny" userId="de47583d-b089-4f0f-8338-0f873d56fa3c" providerId="ADAL" clId="{E2ADB54F-A3FB-4577-9C23-0E91B10A4F92}" dt="2021-05-13T07:39:08.344" v="533"/>
        <pc:sldMkLst>
          <pc:docMk/>
          <pc:sldMk cId="1821081702" sldId="5242"/>
        </pc:sldMkLst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2898571677" sldId="5242"/>
        </pc:sldMkLst>
      </pc:sldChg>
      <pc:sldChg chg="del">
        <pc:chgData name="Filip Nocny" userId="de47583d-b089-4f0f-8338-0f873d56fa3c" providerId="ADAL" clId="{E2ADB54F-A3FB-4577-9C23-0E91B10A4F92}" dt="2021-05-13T12:19:39.861" v="5667" actId="47"/>
        <pc:sldMkLst>
          <pc:docMk/>
          <pc:sldMk cId="658228315" sldId="5245"/>
        </pc:sldMkLst>
      </pc:sldChg>
      <pc:sldChg chg="addSp delSp modSp mod">
        <pc:chgData name="Filip Nocny" userId="de47583d-b089-4f0f-8338-0f873d56fa3c" providerId="ADAL" clId="{E2ADB54F-A3FB-4577-9C23-0E91B10A4F92}" dt="2021-05-13T10:18:17.269" v="2901" actId="478"/>
        <pc:sldMkLst>
          <pc:docMk/>
          <pc:sldMk cId="202077403" sldId="5254"/>
        </pc:sldMkLst>
        <pc:spChg chg="del mod">
          <ac:chgData name="Filip Nocny" userId="de47583d-b089-4f0f-8338-0f873d56fa3c" providerId="ADAL" clId="{E2ADB54F-A3FB-4577-9C23-0E91B10A4F92}" dt="2021-05-13T10:14:02.270" v="2715" actId="478"/>
          <ac:spMkLst>
            <pc:docMk/>
            <pc:sldMk cId="202077403" sldId="5254"/>
            <ac:spMk id="5" creationId="{79144717-0198-4603-AD2A-4480E6FB085A}"/>
          </ac:spMkLst>
        </pc:spChg>
        <pc:spChg chg="del mod">
          <ac:chgData name="Filip Nocny" userId="de47583d-b089-4f0f-8338-0f873d56fa3c" providerId="ADAL" clId="{E2ADB54F-A3FB-4577-9C23-0E91B10A4F92}" dt="2021-05-13T10:13:44.551" v="2709" actId="478"/>
          <ac:spMkLst>
            <pc:docMk/>
            <pc:sldMk cId="202077403" sldId="5254"/>
            <ac:spMk id="7" creationId="{35C8336D-6F90-4694-B8E8-1B4B480DE735}"/>
          </ac:spMkLst>
        </pc:spChg>
        <pc:spChg chg="mod">
          <ac:chgData name="Filip Nocny" userId="de47583d-b089-4f0f-8338-0f873d56fa3c" providerId="ADAL" clId="{E2ADB54F-A3FB-4577-9C23-0E91B10A4F92}" dt="2021-05-13T10:14:32.743" v="2721" actId="20577"/>
          <ac:spMkLst>
            <pc:docMk/>
            <pc:sldMk cId="202077403" sldId="5254"/>
            <ac:spMk id="9" creationId="{AEE18946-5C43-4ECD-A560-876069F6EC55}"/>
          </ac:spMkLst>
        </pc:spChg>
        <pc:spChg chg="mod">
          <ac:chgData name="Filip Nocny" userId="de47583d-b089-4f0f-8338-0f873d56fa3c" providerId="ADAL" clId="{E2ADB54F-A3FB-4577-9C23-0E91B10A4F92}" dt="2021-05-13T10:13:08.443" v="2707" actId="113"/>
          <ac:spMkLst>
            <pc:docMk/>
            <pc:sldMk cId="202077403" sldId="5254"/>
            <ac:spMk id="11" creationId="{5D2E3552-BAC9-4BDF-A9FC-FF07F1732F57}"/>
          </ac:spMkLst>
        </pc:spChg>
        <pc:picChg chg="add mod">
          <ac:chgData name="Filip Nocny" userId="de47583d-b089-4f0f-8338-0f873d56fa3c" providerId="ADAL" clId="{E2ADB54F-A3FB-4577-9C23-0E91B10A4F92}" dt="2021-05-13T10:14:01.425" v="2714" actId="1076"/>
          <ac:picMkLst>
            <pc:docMk/>
            <pc:sldMk cId="202077403" sldId="5254"/>
            <ac:picMk id="3" creationId="{60512D7A-4442-44D7-BCE8-9D6ECC3CEE62}"/>
          </ac:picMkLst>
        </pc:picChg>
        <pc:picChg chg="add mod">
          <ac:chgData name="Filip Nocny" userId="de47583d-b089-4f0f-8338-0f873d56fa3c" providerId="ADAL" clId="{E2ADB54F-A3FB-4577-9C23-0E91B10A4F92}" dt="2021-05-13T10:14:29.652" v="2720" actId="1076"/>
          <ac:picMkLst>
            <pc:docMk/>
            <pc:sldMk cId="202077403" sldId="5254"/>
            <ac:picMk id="6" creationId="{420B7A8C-494D-44E3-B6B8-DE42EE063200}"/>
          </ac:picMkLst>
        </pc:picChg>
        <pc:picChg chg="add del">
          <ac:chgData name="Filip Nocny" userId="de47583d-b089-4f0f-8338-0f873d56fa3c" providerId="ADAL" clId="{E2ADB54F-A3FB-4577-9C23-0E91B10A4F92}" dt="2021-05-13T10:13:47.219" v="2711" actId="21"/>
          <ac:picMkLst>
            <pc:docMk/>
            <pc:sldMk cId="202077403" sldId="5254"/>
            <ac:picMk id="7170" creationId="{70CE36CC-B221-4B34-A90C-51526EB0C057}"/>
          </ac:picMkLst>
        </pc:picChg>
        <pc:picChg chg="add del">
          <ac:chgData name="Filip Nocny" userId="de47583d-b089-4f0f-8338-0f873d56fa3c" providerId="ADAL" clId="{E2ADB54F-A3FB-4577-9C23-0E91B10A4F92}" dt="2021-05-13T10:18:17.269" v="2901" actId="478"/>
          <ac:picMkLst>
            <pc:docMk/>
            <pc:sldMk cId="202077403" sldId="5254"/>
            <ac:picMk id="7172" creationId="{00BC8518-D042-4553-9D72-E4F7FAD9D61B}"/>
          </ac:picMkLst>
        </pc:picChg>
      </pc:sldChg>
      <pc:sldChg chg="addSp delSp modSp mod">
        <pc:chgData name="Filip Nocny" userId="de47583d-b089-4f0f-8338-0f873d56fa3c" providerId="ADAL" clId="{E2ADB54F-A3FB-4577-9C23-0E91B10A4F92}" dt="2021-05-13T10:14:46.820" v="2726" actId="1076"/>
        <pc:sldMkLst>
          <pc:docMk/>
          <pc:sldMk cId="896065073" sldId="5255"/>
        </pc:sldMkLst>
        <pc:spChg chg="del mod">
          <ac:chgData name="Filip Nocny" userId="de47583d-b089-4f0f-8338-0f873d56fa3c" providerId="ADAL" clId="{E2ADB54F-A3FB-4577-9C23-0E91B10A4F92}" dt="2021-05-13T10:14:39.130" v="2722" actId="478"/>
          <ac:spMkLst>
            <pc:docMk/>
            <pc:sldMk cId="896065073" sldId="5255"/>
            <ac:spMk id="6" creationId="{BA6064C8-4853-43BE-A541-A27846967CFD}"/>
          </ac:spMkLst>
        </pc:spChg>
        <pc:spChg chg="mod">
          <ac:chgData name="Filip Nocny" userId="de47583d-b089-4f0f-8338-0f873d56fa3c" providerId="ADAL" clId="{E2ADB54F-A3FB-4577-9C23-0E91B10A4F92}" dt="2021-05-13T10:14:46.820" v="2726" actId="1076"/>
          <ac:spMkLst>
            <pc:docMk/>
            <pc:sldMk cId="896065073" sldId="5255"/>
            <ac:spMk id="11" creationId="{6CA6A1F0-4E1B-475B-946C-F65148FEF552}"/>
          </ac:spMkLst>
        </pc:spChg>
        <pc:spChg chg="mod">
          <ac:chgData name="Filip Nocny" userId="de47583d-b089-4f0f-8338-0f873d56fa3c" providerId="ADAL" clId="{E2ADB54F-A3FB-4577-9C23-0E91B10A4F92}" dt="2021-05-13T10:14:43.603" v="2725" actId="113"/>
          <ac:spMkLst>
            <pc:docMk/>
            <pc:sldMk cId="896065073" sldId="5255"/>
            <ac:spMk id="17" creationId="{8FD933F1-8C55-4A80-BDA9-ED3B8E9F0816}"/>
          </ac:spMkLst>
        </pc:spChg>
        <pc:picChg chg="add mod">
          <ac:chgData name="Filip Nocny" userId="de47583d-b089-4f0f-8338-0f873d56fa3c" providerId="ADAL" clId="{E2ADB54F-A3FB-4577-9C23-0E91B10A4F92}" dt="2021-05-13T10:14:41.371" v="2724" actId="1076"/>
          <ac:picMkLst>
            <pc:docMk/>
            <pc:sldMk cId="896065073" sldId="5255"/>
            <ac:picMk id="7" creationId="{B6A29528-456F-4FFB-8457-6C3A557CDE39}"/>
          </ac:picMkLst>
        </pc:picChg>
      </pc:sldChg>
      <pc:sldChg chg="addSp delSp modSp mod">
        <pc:chgData name="Filip Nocny" userId="de47583d-b089-4f0f-8338-0f873d56fa3c" providerId="ADAL" clId="{E2ADB54F-A3FB-4577-9C23-0E91B10A4F92}" dt="2021-05-13T10:19:02.806" v="2958" actId="20577"/>
        <pc:sldMkLst>
          <pc:docMk/>
          <pc:sldMk cId="1576435410" sldId="5256"/>
        </pc:sldMkLst>
        <pc:spChg chg="del">
          <ac:chgData name="Filip Nocny" userId="de47583d-b089-4f0f-8338-0f873d56fa3c" providerId="ADAL" clId="{E2ADB54F-A3FB-4577-9C23-0E91B10A4F92}" dt="2021-05-13T10:18:07.806" v="2897" actId="478"/>
          <ac:spMkLst>
            <pc:docMk/>
            <pc:sldMk cId="1576435410" sldId="5256"/>
            <ac:spMk id="3" creationId="{67BB3BE6-5ED4-401B-A95A-142E5963E39A}"/>
          </ac:spMkLst>
        </pc:spChg>
        <pc:spChg chg="mod">
          <ac:chgData name="Filip Nocny" userId="de47583d-b089-4f0f-8338-0f873d56fa3c" providerId="ADAL" clId="{E2ADB54F-A3FB-4577-9C23-0E91B10A4F92}" dt="2021-05-13T10:18:28.553" v="2906" actId="1076"/>
          <ac:spMkLst>
            <pc:docMk/>
            <pc:sldMk cId="1576435410" sldId="5256"/>
            <ac:spMk id="4" creationId="{5593874D-DFF0-4876-A42C-247B49C586BE}"/>
          </ac:spMkLst>
        </pc:spChg>
        <pc:spChg chg="mod">
          <ac:chgData name="Filip Nocny" userId="de47583d-b089-4f0f-8338-0f873d56fa3c" providerId="ADAL" clId="{E2ADB54F-A3FB-4577-9C23-0E91B10A4F92}" dt="2021-05-13T10:18:48.573" v="2939" actId="20577"/>
          <ac:spMkLst>
            <pc:docMk/>
            <pc:sldMk cId="1576435410" sldId="5256"/>
            <ac:spMk id="5" creationId="{D54D43FB-0743-4E97-93CB-8314C01E6222}"/>
          </ac:spMkLst>
        </pc:spChg>
        <pc:spChg chg="mod">
          <ac:chgData name="Filip Nocny" userId="de47583d-b089-4f0f-8338-0f873d56fa3c" providerId="ADAL" clId="{E2ADB54F-A3FB-4577-9C23-0E91B10A4F92}" dt="2021-05-13T10:19:02.806" v="2958" actId="20577"/>
          <ac:spMkLst>
            <pc:docMk/>
            <pc:sldMk cId="1576435410" sldId="5256"/>
            <ac:spMk id="9" creationId="{7E27A5D0-5080-4B89-BF5A-190537213484}"/>
          </ac:spMkLst>
        </pc:spChg>
        <pc:picChg chg="add mod">
          <ac:chgData name="Filip Nocny" userId="de47583d-b089-4f0f-8338-0f873d56fa3c" providerId="ADAL" clId="{E2ADB54F-A3FB-4577-9C23-0E91B10A4F92}" dt="2021-05-13T10:18:25.576" v="2905" actId="1076"/>
          <ac:picMkLst>
            <pc:docMk/>
            <pc:sldMk cId="1576435410" sldId="5256"/>
            <ac:picMk id="11" creationId="{33FE1ED9-8FF7-4A9B-9BB9-84E5DF65AAB1}"/>
          </ac:picMkLst>
        </pc:picChg>
        <pc:picChg chg="add del">
          <ac:chgData name="Filip Nocny" userId="de47583d-b089-4f0f-8338-0f873d56fa3c" providerId="ADAL" clId="{E2ADB54F-A3FB-4577-9C23-0E91B10A4F92}" dt="2021-05-13T10:18:14.049" v="2900"/>
          <ac:picMkLst>
            <pc:docMk/>
            <pc:sldMk cId="1576435410" sldId="5256"/>
            <ac:picMk id="10242" creationId="{21A0C868-F429-4107-99C0-1AF08A4C8350}"/>
          </ac:picMkLst>
        </pc:picChg>
      </pc:sldChg>
      <pc:sldChg chg="addSp delSp modSp mod">
        <pc:chgData name="Filip Nocny" userId="de47583d-b089-4f0f-8338-0f873d56fa3c" providerId="ADAL" clId="{E2ADB54F-A3FB-4577-9C23-0E91B10A4F92}" dt="2021-05-13T10:33:58.371" v="3126" actId="14100"/>
        <pc:sldMkLst>
          <pc:docMk/>
          <pc:sldMk cId="756553234" sldId="5258"/>
        </pc:sldMkLst>
        <pc:picChg chg="del mod">
          <ac:chgData name="Filip Nocny" userId="de47583d-b089-4f0f-8338-0f873d56fa3c" providerId="ADAL" clId="{E2ADB54F-A3FB-4577-9C23-0E91B10A4F92}" dt="2021-05-13T10:31:41.246" v="3120" actId="478"/>
          <ac:picMkLst>
            <pc:docMk/>
            <pc:sldMk cId="756553234" sldId="5258"/>
            <ac:picMk id="3" creationId="{92EB3837-B952-44BD-B145-14A45B172A47}"/>
          </ac:picMkLst>
        </pc:picChg>
        <pc:picChg chg="add mod">
          <ac:chgData name="Filip Nocny" userId="de47583d-b089-4f0f-8338-0f873d56fa3c" providerId="ADAL" clId="{E2ADB54F-A3FB-4577-9C23-0E91B10A4F92}" dt="2021-05-13T10:33:20.893" v="3123" actId="14100"/>
          <ac:picMkLst>
            <pc:docMk/>
            <pc:sldMk cId="756553234" sldId="5258"/>
            <ac:picMk id="4" creationId="{94E86C11-F752-489C-846B-150D4813B414}"/>
          </ac:picMkLst>
        </pc:picChg>
        <pc:picChg chg="add mod">
          <ac:chgData name="Filip Nocny" userId="de47583d-b089-4f0f-8338-0f873d56fa3c" providerId="ADAL" clId="{E2ADB54F-A3FB-4577-9C23-0E91B10A4F92}" dt="2021-05-13T10:33:58.371" v="3126" actId="14100"/>
          <ac:picMkLst>
            <pc:docMk/>
            <pc:sldMk cId="756553234" sldId="5258"/>
            <ac:picMk id="6" creationId="{5A832076-61AF-4356-BEF2-614BDD2D0B31}"/>
          </ac:picMkLst>
        </pc:picChg>
      </pc:sldChg>
      <pc:sldChg chg="ord">
        <pc:chgData name="Filip Nocny" userId="de47583d-b089-4f0f-8338-0f873d56fa3c" providerId="ADAL" clId="{E2ADB54F-A3FB-4577-9C23-0E91B10A4F92}" dt="2021-05-14T07:09:03.784" v="5997"/>
        <pc:sldMkLst>
          <pc:docMk/>
          <pc:sldMk cId="2385873243" sldId="5282"/>
        </pc:sldMkLst>
      </pc:sldChg>
      <pc:sldChg chg="del">
        <pc:chgData name="Filip Nocny" userId="de47583d-b089-4f0f-8338-0f873d56fa3c" providerId="ADAL" clId="{E2ADB54F-A3FB-4577-9C23-0E91B10A4F92}" dt="2021-05-14T08:55:43.314" v="6884" actId="47"/>
        <pc:sldMkLst>
          <pc:docMk/>
          <pc:sldMk cId="2306091038" sldId="5286"/>
        </pc:sldMkLst>
      </pc:sldChg>
      <pc:sldChg chg="del">
        <pc:chgData name="Filip Nocny" userId="de47583d-b089-4f0f-8338-0f873d56fa3c" providerId="ADAL" clId="{E2ADB54F-A3FB-4577-9C23-0E91B10A4F92}" dt="2021-05-14T08:55:44.799" v="6885" actId="47"/>
        <pc:sldMkLst>
          <pc:docMk/>
          <pc:sldMk cId="2176011977" sldId="5288"/>
        </pc:sldMkLst>
      </pc:sldChg>
      <pc:sldChg chg="del">
        <pc:chgData name="Filip Nocny" userId="de47583d-b089-4f0f-8338-0f873d56fa3c" providerId="ADAL" clId="{E2ADB54F-A3FB-4577-9C23-0E91B10A4F92}" dt="2021-05-14T08:55:46.087" v="6886" actId="47"/>
        <pc:sldMkLst>
          <pc:docMk/>
          <pc:sldMk cId="189783678" sldId="5289"/>
        </pc:sldMkLst>
      </pc:sldChg>
      <pc:sldChg chg="ord">
        <pc:chgData name="Filip Nocny" userId="de47583d-b089-4f0f-8338-0f873d56fa3c" providerId="ADAL" clId="{E2ADB54F-A3FB-4577-9C23-0E91B10A4F92}" dt="2021-05-14T07:09:15.236" v="5999"/>
        <pc:sldMkLst>
          <pc:docMk/>
          <pc:sldMk cId="2553867741" sldId="5298"/>
        </pc:sldMkLst>
      </pc:sldChg>
      <pc:sldChg chg="modSp del mod ord">
        <pc:chgData name="Filip Nocny" userId="de47583d-b089-4f0f-8338-0f873d56fa3c" providerId="ADAL" clId="{E2ADB54F-A3FB-4577-9C23-0E91B10A4F92}" dt="2021-05-14T09:31:56.336" v="9538" actId="2696"/>
        <pc:sldMkLst>
          <pc:docMk/>
          <pc:sldMk cId="3328701951" sldId="5301"/>
        </pc:sldMkLst>
        <pc:spChg chg="mod">
          <ac:chgData name="Filip Nocny" userId="de47583d-b089-4f0f-8338-0f873d56fa3c" providerId="ADAL" clId="{E2ADB54F-A3FB-4577-9C23-0E91B10A4F92}" dt="2021-05-14T08:43:08.866" v="6883" actId="20577"/>
          <ac:spMkLst>
            <pc:docMk/>
            <pc:sldMk cId="3328701951" sldId="5301"/>
            <ac:spMk id="5" creationId="{85DEDC88-9EB0-45B1-A0CB-4A0F11FFB7D2}"/>
          </ac:spMkLst>
        </pc:spChg>
      </pc:sldChg>
      <pc:sldChg chg="add">
        <pc:chgData name="Filip Nocny" userId="de47583d-b089-4f0f-8338-0f873d56fa3c" providerId="ADAL" clId="{E2ADB54F-A3FB-4577-9C23-0E91B10A4F92}" dt="2021-05-14T09:32:12.494" v="9539"/>
        <pc:sldMkLst>
          <pc:docMk/>
          <pc:sldMk cId="4139738636" sldId="5301"/>
        </pc:sldMkLst>
      </pc:sldChg>
      <pc:sldChg chg="modSp mod">
        <pc:chgData name="Filip Nocny" userId="de47583d-b089-4f0f-8338-0f873d56fa3c" providerId="ADAL" clId="{E2ADB54F-A3FB-4577-9C23-0E91B10A4F92}" dt="2021-05-14T09:33:51.846" v="9564" actId="20577"/>
        <pc:sldMkLst>
          <pc:docMk/>
          <pc:sldMk cId="2197224404" sldId="5302"/>
        </pc:sldMkLst>
        <pc:spChg chg="mod">
          <ac:chgData name="Filip Nocny" userId="de47583d-b089-4f0f-8338-0f873d56fa3c" providerId="ADAL" clId="{E2ADB54F-A3FB-4577-9C23-0E91B10A4F92}" dt="2021-05-14T09:33:51.846" v="9564" actId="20577"/>
          <ac:spMkLst>
            <pc:docMk/>
            <pc:sldMk cId="2197224404" sldId="5302"/>
            <ac:spMk id="5" creationId="{85DEDC88-9EB0-45B1-A0CB-4A0F11FFB7D2}"/>
          </ac:spMkLst>
        </pc:spChg>
      </pc:sldChg>
      <pc:sldChg chg="del">
        <pc:chgData name="Filip Nocny" userId="de47583d-b089-4f0f-8338-0f873d56fa3c" providerId="ADAL" clId="{E2ADB54F-A3FB-4577-9C23-0E91B10A4F92}" dt="2021-05-14T09:35:03.234" v="9609" actId="47"/>
        <pc:sldMkLst>
          <pc:docMk/>
          <pc:sldMk cId="524725406" sldId="5307"/>
        </pc:sldMkLst>
      </pc:sldChg>
      <pc:sldChg chg="del">
        <pc:chgData name="Filip Nocny" userId="de47583d-b089-4f0f-8338-0f873d56fa3c" providerId="ADAL" clId="{E2ADB54F-A3FB-4577-9C23-0E91B10A4F92}" dt="2021-05-14T09:48:35.231" v="10472" actId="47"/>
        <pc:sldMkLst>
          <pc:docMk/>
          <pc:sldMk cId="1076881227" sldId="5308"/>
        </pc:sldMkLst>
      </pc:sldChg>
      <pc:sldChg chg="del">
        <pc:chgData name="Filip Nocny" userId="de47583d-b089-4f0f-8338-0f873d56fa3c" providerId="ADAL" clId="{E2ADB54F-A3FB-4577-9C23-0E91B10A4F92}" dt="2021-05-14T10:16:56.064" v="11687" actId="47"/>
        <pc:sldMkLst>
          <pc:docMk/>
          <pc:sldMk cId="3049950451" sldId="5310"/>
        </pc:sldMkLst>
      </pc:sldChg>
      <pc:sldChg chg="del">
        <pc:chgData name="Filip Nocny" userId="de47583d-b089-4f0f-8338-0f873d56fa3c" providerId="ADAL" clId="{E2ADB54F-A3FB-4577-9C23-0E91B10A4F92}" dt="2021-05-14T10:17:26.717" v="11691" actId="47"/>
        <pc:sldMkLst>
          <pc:docMk/>
          <pc:sldMk cId="1273524815" sldId="5312"/>
        </pc:sldMkLst>
      </pc:sldChg>
      <pc:sldChg chg="del">
        <pc:chgData name="Filip Nocny" userId="de47583d-b089-4f0f-8338-0f873d56fa3c" providerId="ADAL" clId="{E2ADB54F-A3FB-4577-9C23-0E91B10A4F92}" dt="2021-05-14T10:20:09.107" v="11779" actId="47"/>
        <pc:sldMkLst>
          <pc:docMk/>
          <pc:sldMk cId="3674608824" sldId="5323"/>
        </pc:sldMkLst>
      </pc:sldChg>
      <pc:sldChg chg="del">
        <pc:chgData name="Filip Nocny" userId="de47583d-b089-4f0f-8338-0f873d56fa3c" providerId="ADAL" clId="{E2ADB54F-A3FB-4577-9C23-0E91B10A4F92}" dt="2021-05-14T10:20:20.081" v="11780" actId="47"/>
        <pc:sldMkLst>
          <pc:docMk/>
          <pc:sldMk cId="3542000490" sldId="5328"/>
        </pc:sldMkLst>
      </pc:sldChg>
      <pc:sldChg chg="modSp">
        <pc:chgData name="Filip Nocny" userId="de47583d-b089-4f0f-8338-0f873d56fa3c" providerId="ADAL" clId="{E2ADB54F-A3FB-4577-9C23-0E91B10A4F92}" dt="2021-05-13T08:44:07.403" v="988" actId="14100"/>
        <pc:sldMkLst>
          <pc:docMk/>
          <pc:sldMk cId="2770922442" sldId="5340"/>
        </pc:sldMkLst>
        <pc:picChg chg="mod">
          <ac:chgData name="Filip Nocny" userId="de47583d-b089-4f0f-8338-0f873d56fa3c" providerId="ADAL" clId="{E2ADB54F-A3FB-4577-9C23-0E91B10A4F92}" dt="2021-05-13T08:44:07.403" v="988" actId="14100"/>
          <ac:picMkLst>
            <pc:docMk/>
            <pc:sldMk cId="2770922442" sldId="5340"/>
            <ac:picMk id="2050" creationId="{567E2BBD-5568-4ADB-9AE9-09AEDDA5CD19}"/>
          </ac:picMkLst>
        </pc:picChg>
      </pc:sldChg>
      <pc:sldChg chg="del">
        <pc:chgData name="Filip Nocny" userId="de47583d-b089-4f0f-8338-0f873d56fa3c" providerId="ADAL" clId="{E2ADB54F-A3FB-4577-9C23-0E91B10A4F92}" dt="2021-05-14T08:23:48.808" v="6629" actId="47"/>
        <pc:sldMkLst>
          <pc:docMk/>
          <pc:sldMk cId="1108443247" sldId="5350"/>
        </pc:sldMkLst>
      </pc:sldChg>
      <pc:sldChg chg="del">
        <pc:chgData name="Filip Nocny" userId="de47583d-b089-4f0f-8338-0f873d56fa3c" providerId="ADAL" clId="{E2ADB54F-A3FB-4577-9C23-0E91B10A4F92}" dt="2021-05-13T07:36:06.835" v="468" actId="2696"/>
        <pc:sldMkLst>
          <pc:docMk/>
          <pc:sldMk cId="681653805" sldId="5358"/>
        </pc:sldMkLst>
      </pc:sldChg>
      <pc:sldChg chg="addSp delSp modSp add mod">
        <pc:chgData name="Filip Nocny" userId="de47583d-b089-4f0f-8338-0f873d56fa3c" providerId="ADAL" clId="{E2ADB54F-A3FB-4577-9C23-0E91B10A4F92}" dt="2021-05-13T07:37:46.522" v="511" actId="20577"/>
        <pc:sldMkLst>
          <pc:docMk/>
          <pc:sldMk cId="2590924305" sldId="5358"/>
        </pc:sldMkLst>
        <pc:spChg chg="mod">
          <ac:chgData name="Filip Nocny" userId="de47583d-b089-4f0f-8338-0f873d56fa3c" providerId="ADAL" clId="{E2ADB54F-A3FB-4577-9C23-0E91B10A4F92}" dt="2021-05-13T07:37:46.522" v="511" actId="20577"/>
          <ac:spMkLst>
            <pc:docMk/>
            <pc:sldMk cId="2590924305" sldId="5358"/>
            <ac:spMk id="10" creationId="{C6C115C5-C95F-4F2E-AF5A-E499ED4BFA73}"/>
          </ac:spMkLst>
        </pc:spChg>
        <pc:spChg chg="mod">
          <ac:chgData name="Filip Nocny" userId="de47583d-b089-4f0f-8338-0f873d56fa3c" providerId="ADAL" clId="{E2ADB54F-A3FB-4577-9C23-0E91B10A4F92}" dt="2021-05-13T07:37:26.192" v="502" actId="1076"/>
          <ac:spMkLst>
            <pc:docMk/>
            <pc:sldMk cId="2590924305" sldId="5358"/>
            <ac:spMk id="11" creationId="{D60C1416-22A2-4076-8014-5E360A7B5446}"/>
          </ac:spMkLst>
        </pc:spChg>
        <pc:spChg chg="mod">
          <ac:chgData name="Filip Nocny" userId="de47583d-b089-4f0f-8338-0f873d56fa3c" providerId="ADAL" clId="{E2ADB54F-A3FB-4577-9C23-0E91B10A4F92}" dt="2021-05-13T07:37:35.596" v="507" actId="1076"/>
          <ac:spMkLst>
            <pc:docMk/>
            <pc:sldMk cId="2590924305" sldId="5358"/>
            <ac:spMk id="13" creationId="{DCF747FB-0DF4-4CE7-9672-2A0B134893A0}"/>
          </ac:spMkLst>
        </pc:spChg>
        <pc:picChg chg="del mod">
          <ac:chgData name="Filip Nocny" userId="de47583d-b089-4f0f-8338-0f873d56fa3c" providerId="ADAL" clId="{E2ADB54F-A3FB-4577-9C23-0E91B10A4F92}" dt="2021-05-13T07:37:13" v="495" actId="478"/>
          <ac:picMkLst>
            <pc:docMk/>
            <pc:sldMk cId="2590924305" sldId="5358"/>
            <ac:picMk id="3" creationId="{155AD432-AF72-449D-91B5-6C1BA91C8341}"/>
          </ac:picMkLst>
        </pc:picChg>
        <pc:picChg chg="add mod">
          <ac:chgData name="Filip Nocny" userId="de47583d-b089-4f0f-8338-0f873d56fa3c" providerId="ADAL" clId="{E2ADB54F-A3FB-4577-9C23-0E91B10A4F92}" dt="2021-05-13T07:37:21.214" v="500" actId="1076"/>
          <ac:picMkLst>
            <pc:docMk/>
            <pc:sldMk cId="2590924305" sldId="5358"/>
            <ac:picMk id="4" creationId="{BBD56D0F-5E43-4723-A997-400A43CA164A}"/>
          </ac:picMkLst>
        </pc:picChg>
        <pc:picChg chg="mod">
          <ac:chgData name="Filip Nocny" userId="de47583d-b089-4f0f-8338-0f873d56fa3c" providerId="ADAL" clId="{E2ADB54F-A3FB-4577-9C23-0E91B10A4F92}" dt="2021-05-13T07:37:27.616" v="503" actId="1076"/>
          <ac:picMkLst>
            <pc:docMk/>
            <pc:sldMk cId="2590924305" sldId="5358"/>
            <ac:picMk id="9" creationId="{4C6706CD-3906-4BA3-BACE-D4AB03E43CB6}"/>
          </ac:picMkLst>
        </pc:picChg>
      </pc:sldChg>
      <pc:sldChg chg="del">
        <pc:chgData name="Filip Nocny" userId="de47583d-b089-4f0f-8338-0f873d56fa3c" providerId="ADAL" clId="{E2ADB54F-A3FB-4577-9C23-0E91B10A4F92}" dt="2021-05-13T10:53:08.787" v="3249" actId="47"/>
        <pc:sldMkLst>
          <pc:docMk/>
          <pc:sldMk cId="4250701617" sldId="5360"/>
        </pc:sldMkLst>
      </pc:sldChg>
      <pc:sldChg chg="delSp add del mod">
        <pc:chgData name="Filip Nocny" userId="de47583d-b089-4f0f-8338-0f873d56fa3c" providerId="ADAL" clId="{E2ADB54F-A3FB-4577-9C23-0E91B10A4F92}" dt="2021-05-13T09:17:48.339" v="1583" actId="47"/>
        <pc:sldMkLst>
          <pc:docMk/>
          <pc:sldMk cId="517496547" sldId="5362"/>
        </pc:sldMkLst>
        <pc:spChg chg="del">
          <ac:chgData name="Filip Nocny" userId="de47583d-b089-4f0f-8338-0f873d56fa3c" providerId="ADAL" clId="{E2ADB54F-A3FB-4577-9C23-0E91B10A4F92}" dt="2021-05-13T09:02:41.031" v="1352" actId="21"/>
          <ac:spMkLst>
            <pc:docMk/>
            <pc:sldMk cId="517496547" sldId="5362"/>
            <ac:spMk id="5" creationId="{CE39697D-9B07-4CD4-88C2-49A8F5BB6ADA}"/>
          </ac:spMkLst>
        </pc:spChg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1960495510" sldId="5362"/>
        </pc:sldMkLst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2106699493" sldId="5362"/>
        </pc:sldMkLst>
      </pc:sldChg>
      <pc:sldChg chg="modSp mod">
        <pc:chgData name="Filip Nocny" userId="de47583d-b089-4f0f-8338-0f873d56fa3c" providerId="ADAL" clId="{E2ADB54F-A3FB-4577-9C23-0E91B10A4F92}" dt="2021-05-13T10:13:03.213" v="2706" actId="20577"/>
        <pc:sldMkLst>
          <pc:docMk/>
          <pc:sldMk cId="286309287" sldId="5365"/>
        </pc:sldMkLst>
        <pc:spChg chg="mod">
          <ac:chgData name="Filip Nocny" userId="de47583d-b089-4f0f-8338-0f873d56fa3c" providerId="ADAL" clId="{E2ADB54F-A3FB-4577-9C23-0E91B10A4F92}" dt="2021-05-13T10:13:03.213" v="2706" actId="20577"/>
          <ac:spMkLst>
            <pc:docMk/>
            <pc:sldMk cId="286309287" sldId="5365"/>
            <ac:spMk id="5" creationId="{85DEDC88-9EB0-45B1-A0CB-4A0F11FFB7D2}"/>
          </ac:spMkLst>
        </pc:spChg>
      </pc:sldChg>
      <pc:sldChg chg="modSp mod">
        <pc:chgData name="Filip Nocny" userId="de47583d-b089-4f0f-8338-0f873d56fa3c" providerId="ADAL" clId="{E2ADB54F-A3FB-4577-9C23-0E91B10A4F92}" dt="2021-05-13T10:56:34.220" v="3449" actId="20577"/>
        <pc:sldMkLst>
          <pc:docMk/>
          <pc:sldMk cId="1087404928" sldId="5366"/>
        </pc:sldMkLst>
        <pc:spChg chg="mod">
          <ac:chgData name="Filip Nocny" userId="de47583d-b089-4f0f-8338-0f873d56fa3c" providerId="ADAL" clId="{E2ADB54F-A3FB-4577-9C23-0E91B10A4F92}" dt="2021-05-13T10:56:34.220" v="3449" actId="20577"/>
          <ac:spMkLst>
            <pc:docMk/>
            <pc:sldMk cId="1087404928" sldId="5366"/>
            <ac:spMk id="4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0:56:25.968" v="3436" actId="20577"/>
          <ac:spMkLst>
            <pc:docMk/>
            <pc:sldMk cId="1087404928" sldId="5366"/>
            <ac:spMk id="5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0:55:27.163" v="3346" actId="20577"/>
          <ac:spMkLst>
            <pc:docMk/>
            <pc:sldMk cId="1087404928" sldId="5366"/>
            <ac:spMk id="6" creationId="{00000000-0000-0000-0000-000000000000}"/>
          </ac:spMkLst>
        </pc:spChg>
      </pc:sldChg>
      <pc:sldChg chg="modSp mod">
        <pc:chgData name="Filip Nocny" userId="de47583d-b089-4f0f-8338-0f873d56fa3c" providerId="ADAL" clId="{E2ADB54F-A3FB-4577-9C23-0E91B10A4F92}" dt="2021-05-13T10:56:02.565" v="3424" actId="20577"/>
        <pc:sldMkLst>
          <pc:docMk/>
          <pc:sldMk cId="3227948968" sldId="5367"/>
        </pc:sldMkLst>
        <pc:spChg chg="mod">
          <ac:chgData name="Filip Nocny" userId="de47583d-b089-4f0f-8338-0f873d56fa3c" providerId="ADAL" clId="{E2ADB54F-A3FB-4577-9C23-0E91B10A4F92}" dt="2021-05-13T10:56:02.565" v="3424" actId="20577"/>
          <ac:spMkLst>
            <pc:docMk/>
            <pc:sldMk cId="3227948968" sldId="5367"/>
            <ac:spMk id="4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0:55:47.265" v="3385" actId="20577"/>
          <ac:spMkLst>
            <pc:docMk/>
            <pc:sldMk cId="3227948968" sldId="5367"/>
            <ac:spMk id="5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0:55:35.836" v="3357" actId="20577"/>
          <ac:spMkLst>
            <pc:docMk/>
            <pc:sldMk cId="3227948968" sldId="5367"/>
            <ac:spMk id="6" creationId="{00000000-0000-0000-0000-000000000000}"/>
          </ac:spMkLst>
        </pc:spChg>
      </pc:sldChg>
      <pc:sldChg chg="del">
        <pc:chgData name="Filip Nocny" userId="de47583d-b089-4f0f-8338-0f873d56fa3c" providerId="ADAL" clId="{E2ADB54F-A3FB-4577-9C23-0E91B10A4F92}" dt="2021-05-13T10:56:39.045" v="3450" actId="47"/>
        <pc:sldMkLst>
          <pc:docMk/>
          <pc:sldMk cId="4072004115" sldId="5368"/>
        </pc:sldMkLst>
      </pc:sldChg>
      <pc:sldChg chg="modSp mod ord">
        <pc:chgData name="Filip Nocny" userId="de47583d-b089-4f0f-8338-0f873d56fa3c" providerId="ADAL" clId="{E2ADB54F-A3FB-4577-9C23-0E91B10A4F92}" dt="2021-05-13T10:59:45.373" v="3734" actId="1076"/>
        <pc:sldMkLst>
          <pc:docMk/>
          <pc:sldMk cId="2311339865" sldId="5369"/>
        </pc:sldMkLst>
        <pc:spChg chg="mod">
          <ac:chgData name="Filip Nocny" userId="de47583d-b089-4f0f-8338-0f873d56fa3c" providerId="ADAL" clId="{E2ADB54F-A3FB-4577-9C23-0E91B10A4F92}" dt="2021-05-13T10:58:01.586" v="3612" actId="20577"/>
          <ac:spMkLst>
            <pc:docMk/>
            <pc:sldMk cId="2311339865" sldId="5369"/>
            <ac:spMk id="4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0:59:41.804" v="3733" actId="20577"/>
          <ac:spMkLst>
            <pc:docMk/>
            <pc:sldMk cId="2311339865" sldId="5369"/>
            <ac:spMk id="5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0:57:13.306" v="3508" actId="115"/>
          <ac:spMkLst>
            <pc:docMk/>
            <pc:sldMk cId="2311339865" sldId="5369"/>
            <ac:spMk id="6" creationId="{00000000-0000-0000-0000-000000000000}"/>
          </ac:spMkLst>
        </pc:spChg>
        <pc:picChg chg="mod">
          <ac:chgData name="Filip Nocny" userId="de47583d-b089-4f0f-8338-0f873d56fa3c" providerId="ADAL" clId="{E2ADB54F-A3FB-4577-9C23-0E91B10A4F92}" dt="2021-05-13T10:59:45.373" v="3734" actId="1076"/>
          <ac:picMkLst>
            <pc:docMk/>
            <pc:sldMk cId="2311339865" sldId="5369"/>
            <ac:picMk id="200710" creationId="{00000000-0000-0000-0000-000000000000}"/>
          </ac:picMkLst>
        </pc:picChg>
      </pc:sldChg>
      <pc:sldChg chg="del">
        <pc:chgData name="Filip Nocny" userId="de47583d-b089-4f0f-8338-0f873d56fa3c" providerId="ADAL" clId="{E2ADB54F-A3FB-4577-9C23-0E91B10A4F92}" dt="2021-05-13T12:19:38.231" v="5666" actId="47"/>
        <pc:sldMkLst>
          <pc:docMk/>
          <pc:sldMk cId="215812355" sldId="5374"/>
        </pc:sldMkLst>
      </pc:sldChg>
      <pc:sldChg chg="modSp mod">
        <pc:chgData name="Filip Nocny" userId="de47583d-b089-4f0f-8338-0f873d56fa3c" providerId="ADAL" clId="{E2ADB54F-A3FB-4577-9C23-0E91B10A4F92}" dt="2021-05-13T12:24:56.682" v="5784" actId="20577"/>
        <pc:sldMkLst>
          <pc:docMk/>
          <pc:sldMk cId="3347490420" sldId="5379"/>
        </pc:sldMkLst>
        <pc:spChg chg="mod">
          <ac:chgData name="Filip Nocny" userId="de47583d-b089-4f0f-8338-0f873d56fa3c" providerId="ADAL" clId="{E2ADB54F-A3FB-4577-9C23-0E91B10A4F92}" dt="2021-05-13T12:24:56.682" v="5784" actId="20577"/>
          <ac:spMkLst>
            <pc:docMk/>
            <pc:sldMk cId="3347490420" sldId="5379"/>
            <ac:spMk id="8" creationId="{24372782-AF3C-4B20-981C-5A653CC876F0}"/>
          </ac:spMkLst>
        </pc:spChg>
      </pc:sldChg>
      <pc:sldChg chg="addSp delSp modSp mod">
        <pc:chgData name="Filip Nocny" userId="de47583d-b089-4f0f-8338-0f873d56fa3c" providerId="ADAL" clId="{E2ADB54F-A3FB-4577-9C23-0E91B10A4F92}" dt="2021-05-13T12:28:52.756" v="5825" actId="1076"/>
        <pc:sldMkLst>
          <pc:docMk/>
          <pc:sldMk cId="2269387099" sldId="5381"/>
        </pc:sldMkLst>
        <pc:spChg chg="add mod">
          <ac:chgData name="Filip Nocny" userId="de47583d-b089-4f0f-8338-0f873d56fa3c" providerId="ADAL" clId="{E2ADB54F-A3FB-4577-9C23-0E91B10A4F92}" dt="2021-05-13T12:28:46.239" v="5821" actId="1076"/>
          <ac:spMkLst>
            <pc:docMk/>
            <pc:sldMk cId="2269387099" sldId="5381"/>
            <ac:spMk id="7" creationId="{4B1EA427-29D5-47F7-9A67-BB03FCF06593}"/>
          </ac:spMkLst>
        </pc:spChg>
        <pc:picChg chg="add mod">
          <ac:chgData name="Filip Nocny" userId="de47583d-b089-4f0f-8338-0f873d56fa3c" providerId="ADAL" clId="{E2ADB54F-A3FB-4577-9C23-0E91B10A4F92}" dt="2021-05-13T12:28:50.777" v="5824" actId="14100"/>
          <ac:picMkLst>
            <pc:docMk/>
            <pc:sldMk cId="2269387099" sldId="5381"/>
            <ac:picMk id="4" creationId="{8AC1DCBF-994F-4D56-A0F5-DCFDCE96B5F2}"/>
          </ac:picMkLst>
        </pc:picChg>
        <pc:picChg chg="del">
          <ac:chgData name="Filip Nocny" userId="de47583d-b089-4f0f-8338-0f873d56fa3c" providerId="ADAL" clId="{E2ADB54F-A3FB-4577-9C23-0E91B10A4F92}" dt="2021-05-13T12:26:33.515" v="5792" actId="478"/>
          <ac:picMkLst>
            <pc:docMk/>
            <pc:sldMk cId="2269387099" sldId="5381"/>
            <ac:picMk id="5" creationId="{3D46CC1D-BA88-435A-853B-FEC4CBD2652B}"/>
          </ac:picMkLst>
        </pc:picChg>
        <pc:picChg chg="add mod">
          <ac:chgData name="Filip Nocny" userId="de47583d-b089-4f0f-8338-0f873d56fa3c" providerId="ADAL" clId="{E2ADB54F-A3FB-4577-9C23-0E91B10A4F92}" dt="2021-05-13T12:28:52.756" v="5825" actId="1076"/>
          <ac:picMkLst>
            <pc:docMk/>
            <pc:sldMk cId="2269387099" sldId="5381"/>
            <ac:picMk id="6" creationId="{3CC854A1-E8B9-4BBA-96EB-E498018967F7}"/>
          </ac:picMkLst>
        </pc:picChg>
      </pc:sldChg>
      <pc:sldChg chg="addSp delSp modSp mod">
        <pc:chgData name="Filip Nocny" userId="de47583d-b089-4f0f-8338-0f873d56fa3c" providerId="ADAL" clId="{E2ADB54F-A3FB-4577-9C23-0E91B10A4F92}" dt="2021-05-13T12:30:26.733" v="5834" actId="1076"/>
        <pc:sldMkLst>
          <pc:docMk/>
          <pc:sldMk cId="1736273560" sldId="5382"/>
        </pc:sldMkLst>
        <pc:picChg chg="del">
          <ac:chgData name="Filip Nocny" userId="de47583d-b089-4f0f-8338-0f873d56fa3c" providerId="ADAL" clId="{E2ADB54F-A3FB-4577-9C23-0E91B10A4F92}" dt="2021-05-13T12:26:35.483" v="5793" actId="478"/>
          <ac:picMkLst>
            <pc:docMk/>
            <pc:sldMk cId="1736273560" sldId="5382"/>
            <ac:picMk id="3" creationId="{4F4CF279-0BEC-4695-8A6D-D851E2207171}"/>
          </ac:picMkLst>
        </pc:picChg>
        <pc:picChg chg="add del mod">
          <ac:chgData name="Filip Nocny" userId="de47583d-b089-4f0f-8338-0f873d56fa3c" providerId="ADAL" clId="{E2ADB54F-A3FB-4577-9C23-0E91B10A4F92}" dt="2021-05-13T12:30:16.557" v="5828" actId="478"/>
          <ac:picMkLst>
            <pc:docMk/>
            <pc:sldMk cId="1736273560" sldId="5382"/>
            <ac:picMk id="4" creationId="{8A4C0A3E-8C54-400C-B44D-065102679CD2}"/>
          </ac:picMkLst>
        </pc:picChg>
        <pc:picChg chg="add mod">
          <ac:chgData name="Filip Nocny" userId="de47583d-b089-4f0f-8338-0f873d56fa3c" providerId="ADAL" clId="{E2ADB54F-A3FB-4577-9C23-0E91B10A4F92}" dt="2021-05-13T12:30:26.733" v="5834" actId="1076"/>
          <ac:picMkLst>
            <pc:docMk/>
            <pc:sldMk cId="1736273560" sldId="5382"/>
            <ac:picMk id="6" creationId="{7E036021-3916-4CCF-A1E5-02DF4067C092}"/>
          </ac:picMkLst>
        </pc:picChg>
      </pc:sldChg>
      <pc:sldChg chg="modSp mod">
        <pc:chgData name="Filip Nocny" userId="de47583d-b089-4f0f-8338-0f873d56fa3c" providerId="ADAL" clId="{E2ADB54F-A3FB-4577-9C23-0E91B10A4F92}" dt="2021-05-13T14:00:37.411" v="5925" actId="14100"/>
        <pc:sldMkLst>
          <pc:docMk/>
          <pc:sldMk cId="1760262245" sldId="5384"/>
        </pc:sldMkLst>
        <pc:picChg chg="mod">
          <ac:chgData name="Filip Nocny" userId="de47583d-b089-4f0f-8338-0f873d56fa3c" providerId="ADAL" clId="{E2ADB54F-A3FB-4577-9C23-0E91B10A4F92}" dt="2021-05-13T14:00:37.411" v="5925" actId="14100"/>
          <ac:picMkLst>
            <pc:docMk/>
            <pc:sldMk cId="1760262245" sldId="5384"/>
            <ac:picMk id="7" creationId="{C260CE0C-BDAF-497A-9941-B335194BD37A}"/>
          </ac:picMkLst>
        </pc:picChg>
      </pc:sldChg>
      <pc:sldChg chg="del">
        <pc:chgData name="Filip Nocny" userId="de47583d-b089-4f0f-8338-0f873d56fa3c" providerId="ADAL" clId="{E2ADB54F-A3FB-4577-9C23-0E91B10A4F92}" dt="2021-05-13T13:54:41.543" v="5913" actId="47"/>
        <pc:sldMkLst>
          <pc:docMk/>
          <pc:sldMk cId="2962075458" sldId="5385"/>
        </pc:sldMkLst>
      </pc:sldChg>
      <pc:sldChg chg="addSp delSp modSp mod">
        <pc:chgData name="Filip Nocny" userId="de47583d-b089-4f0f-8338-0f873d56fa3c" providerId="ADAL" clId="{E2ADB54F-A3FB-4577-9C23-0E91B10A4F92}" dt="2021-05-14T07:13:21.962" v="6011" actId="1076"/>
        <pc:sldMkLst>
          <pc:docMk/>
          <pc:sldMk cId="3059876544" sldId="5387"/>
        </pc:sldMkLst>
        <pc:picChg chg="del">
          <ac:chgData name="Filip Nocny" userId="de47583d-b089-4f0f-8338-0f873d56fa3c" providerId="ADAL" clId="{E2ADB54F-A3FB-4577-9C23-0E91B10A4F92}" dt="2021-05-14T07:13:16.954" v="6007" actId="478"/>
          <ac:picMkLst>
            <pc:docMk/>
            <pc:sldMk cId="3059876544" sldId="5387"/>
            <ac:picMk id="3" creationId="{00000000-0000-0000-0000-000000000000}"/>
          </ac:picMkLst>
        </pc:picChg>
        <pc:picChg chg="add mod">
          <ac:chgData name="Filip Nocny" userId="de47583d-b089-4f0f-8338-0f873d56fa3c" providerId="ADAL" clId="{E2ADB54F-A3FB-4577-9C23-0E91B10A4F92}" dt="2021-05-14T07:13:21.962" v="6011" actId="1076"/>
          <ac:picMkLst>
            <pc:docMk/>
            <pc:sldMk cId="3059876544" sldId="5387"/>
            <ac:picMk id="4" creationId="{2690EBA4-E194-4EBD-A264-0D78FDB8C311}"/>
          </ac:picMkLst>
        </pc:picChg>
      </pc:sldChg>
      <pc:sldChg chg="addSp delSp modSp mod">
        <pc:chgData name="Filip Nocny" userId="de47583d-b089-4f0f-8338-0f873d56fa3c" providerId="ADAL" clId="{E2ADB54F-A3FB-4577-9C23-0E91B10A4F92}" dt="2021-05-14T07:27:07.980" v="6050" actId="1076"/>
        <pc:sldMkLst>
          <pc:docMk/>
          <pc:sldMk cId="2111705220" sldId="5388"/>
        </pc:sldMkLst>
        <pc:spChg chg="del">
          <ac:chgData name="Filip Nocny" userId="de47583d-b089-4f0f-8338-0f873d56fa3c" providerId="ADAL" clId="{E2ADB54F-A3FB-4577-9C23-0E91B10A4F92}" dt="2021-05-14T07:21:03.129" v="6020" actId="478"/>
          <ac:spMkLst>
            <pc:docMk/>
            <pc:sldMk cId="2111705220" sldId="5388"/>
            <ac:spMk id="3" creationId="{00000000-0000-0000-0000-000000000000}"/>
          </ac:spMkLst>
        </pc:spChg>
        <pc:spChg chg="add mod">
          <ac:chgData name="Filip Nocny" userId="de47583d-b089-4f0f-8338-0f873d56fa3c" providerId="ADAL" clId="{E2ADB54F-A3FB-4577-9C23-0E91B10A4F92}" dt="2021-05-14T07:27:03.765" v="6049" actId="2711"/>
          <ac:spMkLst>
            <pc:docMk/>
            <pc:sldMk cId="2111705220" sldId="5388"/>
            <ac:spMk id="7" creationId="{CD182A46-1EE6-4713-9954-12A35635C207}"/>
          </ac:spMkLst>
        </pc:spChg>
        <pc:picChg chg="add del mod">
          <ac:chgData name="Filip Nocny" userId="de47583d-b089-4f0f-8338-0f873d56fa3c" providerId="ADAL" clId="{E2ADB54F-A3FB-4577-9C23-0E91B10A4F92}" dt="2021-05-14T07:26:24.880" v="6036" actId="478"/>
          <ac:picMkLst>
            <pc:docMk/>
            <pc:sldMk cId="2111705220" sldId="5388"/>
            <ac:picMk id="1026" creationId="{E506FD74-5E7F-409F-B77F-136B9DBEF823}"/>
          </ac:picMkLst>
        </pc:picChg>
        <pc:picChg chg="add mod">
          <ac:chgData name="Filip Nocny" userId="de47583d-b089-4f0f-8338-0f873d56fa3c" providerId="ADAL" clId="{E2ADB54F-A3FB-4577-9C23-0E91B10A4F92}" dt="2021-05-14T07:27:07.980" v="6050" actId="1076"/>
          <ac:picMkLst>
            <pc:docMk/>
            <pc:sldMk cId="2111705220" sldId="5388"/>
            <ac:picMk id="1028" creationId="{587A5468-E1A2-4A98-8448-49EDC2A60766}"/>
          </ac:picMkLst>
        </pc:picChg>
        <pc:picChg chg="del">
          <ac:chgData name="Filip Nocny" userId="de47583d-b089-4f0f-8338-0f873d56fa3c" providerId="ADAL" clId="{E2ADB54F-A3FB-4577-9C23-0E91B10A4F92}" dt="2021-05-14T07:21:01.034" v="6019" actId="478"/>
          <ac:picMkLst>
            <pc:docMk/>
            <pc:sldMk cId="2111705220" sldId="5388"/>
            <ac:picMk id="27650" creationId="{00000000-0000-0000-0000-000000000000}"/>
          </ac:picMkLst>
        </pc:picChg>
      </pc:sldChg>
      <pc:sldChg chg="addSp modSp mod">
        <pc:chgData name="Filip Nocny" userId="de47583d-b089-4f0f-8338-0f873d56fa3c" providerId="ADAL" clId="{E2ADB54F-A3FB-4577-9C23-0E91B10A4F92}" dt="2021-05-14T07:09:53.590" v="6006" actId="2711"/>
        <pc:sldMkLst>
          <pc:docMk/>
          <pc:sldMk cId="1286509201" sldId="5389"/>
        </pc:sldMkLst>
        <pc:spChg chg="add mod">
          <ac:chgData name="Filip Nocny" userId="de47583d-b089-4f0f-8338-0f873d56fa3c" providerId="ADAL" clId="{E2ADB54F-A3FB-4577-9C23-0E91B10A4F92}" dt="2021-05-14T07:09:53.590" v="6006" actId="2711"/>
          <ac:spMkLst>
            <pc:docMk/>
            <pc:sldMk cId="1286509201" sldId="5389"/>
            <ac:spMk id="4" creationId="{E015196F-32FF-4D82-87AE-EF3D57DB9228}"/>
          </ac:spMkLst>
        </pc:spChg>
        <pc:picChg chg="mod">
          <ac:chgData name="Filip Nocny" userId="de47583d-b089-4f0f-8338-0f873d56fa3c" providerId="ADAL" clId="{E2ADB54F-A3FB-4577-9C23-0E91B10A4F92}" dt="2021-05-14T07:09:39.363" v="6001" actId="1076"/>
          <ac:picMkLst>
            <pc:docMk/>
            <pc:sldMk cId="1286509201" sldId="5389"/>
            <ac:picMk id="5" creationId="{F3212655-A300-431D-95A1-7C8B12C79808}"/>
          </ac:picMkLst>
        </pc:picChg>
      </pc:sldChg>
      <pc:sldChg chg="addSp delSp modSp del mod">
        <pc:chgData name="Filip Nocny" userId="de47583d-b089-4f0f-8338-0f873d56fa3c" providerId="ADAL" clId="{E2ADB54F-A3FB-4577-9C23-0E91B10A4F92}" dt="2021-05-13T11:37:48.210" v="4232" actId="47"/>
        <pc:sldMkLst>
          <pc:docMk/>
          <pc:sldMk cId="4142314183" sldId="5395"/>
        </pc:sldMkLst>
        <pc:picChg chg="add mod">
          <ac:chgData name="Filip Nocny" userId="de47583d-b089-4f0f-8338-0f873d56fa3c" providerId="ADAL" clId="{E2ADB54F-A3FB-4577-9C23-0E91B10A4F92}" dt="2021-05-13T11:14:53.534" v="4101" actId="1076"/>
          <ac:picMkLst>
            <pc:docMk/>
            <pc:sldMk cId="4142314183" sldId="5395"/>
            <ac:picMk id="3" creationId="{D030925E-42EC-40FE-B5B0-01D0E6AD6C12}"/>
          </ac:picMkLst>
        </pc:picChg>
        <pc:picChg chg="add mod">
          <ac:chgData name="Filip Nocny" userId="de47583d-b089-4f0f-8338-0f873d56fa3c" providerId="ADAL" clId="{E2ADB54F-A3FB-4577-9C23-0E91B10A4F92}" dt="2021-05-13T11:15:23.368" v="4105" actId="1076"/>
          <ac:picMkLst>
            <pc:docMk/>
            <pc:sldMk cId="4142314183" sldId="5395"/>
            <ac:picMk id="5" creationId="{7CC80537-44DE-404A-90A2-AC8180B179A1}"/>
          </ac:picMkLst>
        </pc:picChg>
        <pc:picChg chg="del">
          <ac:chgData name="Filip Nocny" userId="de47583d-b089-4f0f-8338-0f873d56fa3c" providerId="ADAL" clId="{E2ADB54F-A3FB-4577-9C23-0E91B10A4F92}" dt="2021-05-13T11:11:49.634" v="4083" actId="478"/>
          <ac:picMkLst>
            <pc:docMk/>
            <pc:sldMk cId="4142314183" sldId="5395"/>
            <ac:picMk id="11" creationId="{59A35EA1-B921-478C-BE3D-ED480036D829}"/>
          </ac:picMkLst>
        </pc:picChg>
        <pc:picChg chg="del">
          <ac:chgData name="Filip Nocny" userId="de47583d-b089-4f0f-8338-0f873d56fa3c" providerId="ADAL" clId="{E2ADB54F-A3FB-4577-9C23-0E91B10A4F92}" dt="2021-05-13T11:11:48.511" v="4082" actId="478"/>
          <ac:picMkLst>
            <pc:docMk/>
            <pc:sldMk cId="4142314183" sldId="5395"/>
            <ac:picMk id="13" creationId="{D5684931-065D-4B8C-93CC-3BEEA4540752}"/>
          </ac:picMkLst>
        </pc:picChg>
      </pc:sldChg>
      <pc:sldChg chg="delSp del mod">
        <pc:chgData name="Filip Nocny" userId="de47583d-b089-4f0f-8338-0f873d56fa3c" providerId="ADAL" clId="{E2ADB54F-A3FB-4577-9C23-0E91B10A4F92}" dt="2021-05-13T11:40:46.723" v="4251" actId="47"/>
        <pc:sldMkLst>
          <pc:docMk/>
          <pc:sldMk cId="2678023472" sldId="5396"/>
        </pc:sldMkLst>
        <pc:picChg chg="del">
          <ac:chgData name="Filip Nocny" userId="de47583d-b089-4f0f-8338-0f873d56fa3c" providerId="ADAL" clId="{E2ADB54F-A3FB-4577-9C23-0E91B10A4F92}" dt="2021-05-13T11:11:50.984" v="4084" actId="478"/>
          <ac:picMkLst>
            <pc:docMk/>
            <pc:sldMk cId="2678023472" sldId="5396"/>
            <ac:picMk id="5" creationId="{70FD27BF-88FE-42A6-BDCE-5200081DF55E}"/>
          </ac:picMkLst>
        </pc:picChg>
      </pc:sldChg>
      <pc:sldChg chg="addSp delSp del mod">
        <pc:chgData name="Filip Nocny" userId="de47583d-b089-4f0f-8338-0f873d56fa3c" providerId="ADAL" clId="{E2ADB54F-A3FB-4577-9C23-0E91B10A4F92}" dt="2021-05-13T11:40:47.251" v="4252" actId="47"/>
        <pc:sldMkLst>
          <pc:docMk/>
          <pc:sldMk cId="784159390" sldId="5397"/>
        </pc:sldMkLst>
        <pc:picChg chg="add del">
          <ac:chgData name="Filip Nocny" userId="de47583d-b089-4f0f-8338-0f873d56fa3c" providerId="ADAL" clId="{E2ADB54F-A3FB-4577-9C23-0E91B10A4F92}" dt="2021-05-13T11:11:59.523" v="4088" actId="478"/>
          <ac:picMkLst>
            <pc:docMk/>
            <pc:sldMk cId="784159390" sldId="5397"/>
            <ac:picMk id="5" creationId="{9F632780-9AC1-49F2-B21C-9D625E603CBE}"/>
          </ac:picMkLst>
        </pc:picChg>
        <pc:picChg chg="add del">
          <ac:chgData name="Filip Nocny" userId="de47583d-b089-4f0f-8338-0f873d56fa3c" providerId="ADAL" clId="{E2ADB54F-A3FB-4577-9C23-0E91B10A4F92}" dt="2021-05-13T11:12:00.242" v="4089" actId="478"/>
          <ac:picMkLst>
            <pc:docMk/>
            <pc:sldMk cId="784159390" sldId="5397"/>
            <ac:picMk id="7" creationId="{33B311A7-5825-45AA-8F14-869E442ED43F}"/>
          </ac:picMkLst>
        </pc:picChg>
      </pc:sldChg>
      <pc:sldChg chg="delSp del mod">
        <pc:chgData name="Filip Nocny" userId="de47583d-b089-4f0f-8338-0f873d56fa3c" providerId="ADAL" clId="{E2ADB54F-A3FB-4577-9C23-0E91B10A4F92}" dt="2021-05-13T11:40:47.852" v="4253" actId="47"/>
        <pc:sldMkLst>
          <pc:docMk/>
          <pc:sldMk cId="2574786279" sldId="5398"/>
        </pc:sldMkLst>
        <pc:picChg chg="del">
          <ac:chgData name="Filip Nocny" userId="de47583d-b089-4f0f-8338-0f873d56fa3c" providerId="ADAL" clId="{E2ADB54F-A3FB-4577-9C23-0E91B10A4F92}" dt="2021-05-13T11:12:02.814" v="4091" actId="478"/>
          <ac:picMkLst>
            <pc:docMk/>
            <pc:sldMk cId="2574786279" sldId="5398"/>
            <ac:picMk id="5" creationId="{915C8D77-79DF-418A-84C7-F1C40C5AC025}"/>
          </ac:picMkLst>
        </pc:picChg>
        <pc:picChg chg="del">
          <ac:chgData name="Filip Nocny" userId="de47583d-b089-4f0f-8338-0f873d56fa3c" providerId="ADAL" clId="{E2ADB54F-A3FB-4577-9C23-0E91B10A4F92}" dt="2021-05-13T11:12:02.223" v="4090" actId="478"/>
          <ac:picMkLst>
            <pc:docMk/>
            <pc:sldMk cId="2574786279" sldId="5398"/>
            <ac:picMk id="7" creationId="{30026690-6279-4823-8BE7-F482F2828CC4}"/>
          </ac:picMkLst>
        </pc:picChg>
      </pc:sldChg>
      <pc:sldChg chg="addSp delSp modSp add mod">
        <pc:chgData name="Filip Nocny" userId="de47583d-b089-4f0f-8338-0f873d56fa3c" providerId="ADAL" clId="{E2ADB54F-A3FB-4577-9C23-0E91B10A4F92}" dt="2021-05-13T11:23:37.459" v="4161" actId="1076"/>
        <pc:sldMkLst>
          <pc:docMk/>
          <pc:sldMk cId="189599366" sldId="5399"/>
        </pc:sldMkLst>
        <pc:picChg chg="add del">
          <ac:chgData name="Filip Nocny" userId="de47583d-b089-4f0f-8338-0f873d56fa3c" providerId="ADAL" clId="{E2ADB54F-A3FB-4577-9C23-0E91B10A4F92}" dt="2021-05-13T11:23:04.794" v="4156" actId="478"/>
          <ac:picMkLst>
            <pc:docMk/>
            <pc:sldMk cId="189599366" sldId="5399"/>
            <ac:picMk id="3" creationId="{3A916F79-3A49-4FF3-9B7F-6F979F1B917C}"/>
          </ac:picMkLst>
        </pc:picChg>
        <pc:picChg chg="del mod">
          <ac:chgData name="Filip Nocny" userId="de47583d-b089-4f0f-8338-0f873d56fa3c" providerId="ADAL" clId="{E2ADB54F-A3FB-4577-9C23-0E91B10A4F92}" dt="2021-05-13T11:23:06.858" v="4157" actId="478"/>
          <ac:picMkLst>
            <pc:docMk/>
            <pc:sldMk cId="189599366" sldId="5399"/>
            <ac:picMk id="5" creationId="{C4C94AF5-32DB-42A9-A3EA-6054A8FE5C47}"/>
          </ac:picMkLst>
        </pc:picChg>
        <pc:picChg chg="add mod">
          <ac:chgData name="Filip Nocny" userId="de47583d-b089-4f0f-8338-0f873d56fa3c" providerId="ADAL" clId="{E2ADB54F-A3FB-4577-9C23-0E91B10A4F92}" dt="2021-05-13T11:23:37.459" v="4161" actId="1076"/>
          <ac:picMkLst>
            <pc:docMk/>
            <pc:sldMk cId="189599366" sldId="5399"/>
            <ac:picMk id="6" creationId="{ED9FE9C7-E451-4606-B036-7A7A36B80A52}"/>
          </ac:picMkLst>
        </pc:picChg>
      </pc:sldChg>
      <pc:sldChg chg="delSp del mod">
        <pc:chgData name="Filip Nocny" userId="de47583d-b089-4f0f-8338-0f873d56fa3c" providerId="ADAL" clId="{E2ADB54F-A3FB-4577-9C23-0E91B10A4F92}" dt="2021-05-13T11:22:19.172" v="4152" actId="2696"/>
        <pc:sldMkLst>
          <pc:docMk/>
          <pc:sldMk cId="3648144918" sldId="5399"/>
        </pc:sldMkLst>
        <pc:picChg chg="del">
          <ac:chgData name="Filip Nocny" userId="de47583d-b089-4f0f-8338-0f873d56fa3c" providerId="ADAL" clId="{E2ADB54F-A3FB-4577-9C23-0E91B10A4F92}" dt="2021-05-13T11:12:05.226" v="4092" actId="478"/>
          <ac:picMkLst>
            <pc:docMk/>
            <pc:sldMk cId="3648144918" sldId="5399"/>
            <ac:picMk id="7" creationId="{91F94CE5-27C4-4AA0-990D-EE379814E877}"/>
          </ac:picMkLst>
        </pc:picChg>
      </pc:sldChg>
      <pc:sldChg chg="delSp del mod">
        <pc:chgData name="Filip Nocny" userId="de47583d-b089-4f0f-8338-0f873d56fa3c" providerId="ADAL" clId="{E2ADB54F-A3FB-4577-9C23-0E91B10A4F92}" dt="2021-05-13T11:40:48.532" v="4254" actId="47"/>
        <pc:sldMkLst>
          <pc:docMk/>
          <pc:sldMk cId="3262009298" sldId="5400"/>
        </pc:sldMkLst>
        <pc:picChg chg="del">
          <ac:chgData name="Filip Nocny" userId="de47583d-b089-4f0f-8338-0f873d56fa3c" providerId="ADAL" clId="{E2ADB54F-A3FB-4577-9C23-0E91B10A4F92}" dt="2021-05-13T11:12:06.689" v="4093" actId="478"/>
          <ac:picMkLst>
            <pc:docMk/>
            <pc:sldMk cId="3262009298" sldId="5400"/>
            <ac:picMk id="5" creationId="{A1D550D6-7898-4AE4-A15C-0E0FD5B36964}"/>
          </ac:picMkLst>
        </pc:picChg>
      </pc:sldChg>
      <pc:sldChg chg="del">
        <pc:chgData name="Filip Nocny" userId="de47583d-b089-4f0f-8338-0f873d56fa3c" providerId="ADAL" clId="{E2ADB54F-A3FB-4577-9C23-0E91B10A4F92}" dt="2021-05-13T12:08:49.940" v="5185" actId="47"/>
        <pc:sldMkLst>
          <pc:docMk/>
          <pc:sldMk cId="510672996" sldId="5402"/>
        </pc:sldMkLst>
      </pc:sldChg>
      <pc:sldChg chg="addSp delSp modSp mod">
        <pc:chgData name="Filip Nocny" userId="de47583d-b089-4f0f-8338-0f873d56fa3c" providerId="ADAL" clId="{E2ADB54F-A3FB-4577-9C23-0E91B10A4F92}" dt="2021-05-13T12:33:24.650" v="5846" actId="1076"/>
        <pc:sldMkLst>
          <pc:docMk/>
          <pc:sldMk cId="2738793008" sldId="5405"/>
        </pc:sldMkLst>
        <pc:spChg chg="add mod">
          <ac:chgData name="Filip Nocny" userId="de47583d-b089-4f0f-8338-0f873d56fa3c" providerId="ADAL" clId="{E2ADB54F-A3FB-4577-9C23-0E91B10A4F92}" dt="2021-05-13T12:33:22.355" v="5845" actId="20577"/>
          <ac:spMkLst>
            <pc:docMk/>
            <pc:sldMk cId="2738793008" sldId="5405"/>
            <ac:spMk id="6" creationId="{22951E55-433D-402E-BB87-F27C81F468AF}"/>
          </ac:spMkLst>
        </pc:spChg>
        <pc:picChg chg="add mod">
          <ac:chgData name="Filip Nocny" userId="de47583d-b089-4f0f-8338-0f873d56fa3c" providerId="ADAL" clId="{E2ADB54F-A3FB-4577-9C23-0E91B10A4F92}" dt="2021-05-13T12:33:24.650" v="5846" actId="1076"/>
          <ac:picMkLst>
            <pc:docMk/>
            <pc:sldMk cId="2738793008" sldId="5405"/>
            <ac:picMk id="3" creationId="{6830444C-5368-4ACE-8271-8E1DAF0BBAE0}"/>
          </ac:picMkLst>
        </pc:picChg>
        <pc:picChg chg="del">
          <ac:chgData name="Filip Nocny" userId="de47583d-b089-4f0f-8338-0f873d56fa3c" providerId="ADAL" clId="{E2ADB54F-A3FB-4577-9C23-0E91B10A4F92}" dt="2021-05-13T12:26:36.853" v="5794" actId="478"/>
          <ac:picMkLst>
            <pc:docMk/>
            <pc:sldMk cId="2738793008" sldId="5405"/>
            <ac:picMk id="5" creationId="{CC458DE7-F11C-4770-B335-FB79958527F9}"/>
          </ac:picMkLst>
        </pc:picChg>
      </pc:sldChg>
      <pc:sldChg chg="modSp del mod">
        <pc:chgData name="Filip Nocny" userId="de47583d-b089-4f0f-8338-0f873d56fa3c" providerId="ADAL" clId="{E2ADB54F-A3FB-4577-9C23-0E91B10A4F92}" dt="2021-05-13T14:02:00.151" v="5947" actId="47"/>
        <pc:sldMkLst>
          <pc:docMk/>
          <pc:sldMk cId="1994590453" sldId="5406"/>
        </pc:sldMkLst>
        <pc:picChg chg="mod">
          <ac:chgData name="Filip Nocny" userId="de47583d-b089-4f0f-8338-0f873d56fa3c" providerId="ADAL" clId="{E2ADB54F-A3FB-4577-9C23-0E91B10A4F92}" dt="2021-05-13T14:01:13.476" v="5933" actId="1076"/>
          <ac:picMkLst>
            <pc:docMk/>
            <pc:sldMk cId="1994590453" sldId="5406"/>
            <ac:picMk id="7" creationId="{3DE4C35B-5D6E-4F1D-A522-520BC0EA9A71}"/>
          </ac:picMkLst>
        </pc:picChg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2353866100" sldId="5407"/>
        </pc:sldMkLst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2588473190" sldId="5407"/>
        </pc:sldMkLst>
      </pc:sldChg>
      <pc:sldChg chg="add">
        <pc:chgData name="Filip Nocny" userId="de47583d-b089-4f0f-8338-0f873d56fa3c" providerId="ADAL" clId="{E2ADB54F-A3FB-4577-9C23-0E91B10A4F92}" dt="2021-05-13T07:39:08.344" v="533"/>
        <pc:sldMkLst>
          <pc:docMk/>
          <pc:sldMk cId="3478120414" sldId="5407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1321443829" sldId="5409"/>
        </pc:sldMkLst>
      </pc:sldChg>
      <pc:sldChg chg="add">
        <pc:chgData name="Filip Nocny" userId="de47583d-b089-4f0f-8338-0f873d56fa3c" providerId="ADAL" clId="{E2ADB54F-A3FB-4577-9C23-0E91B10A4F92}" dt="2021-05-13T07:39:08.344" v="533"/>
        <pc:sldMkLst>
          <pc:docMk/>
          <pc:sldMk cId="1433882507" sldId="5409"/>
        </pc:sldMkLst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2220906260" sldId="5409"/>
        </pc:sldMkLst>
      </pc:sldChg>
      <pc:sldChg chg="addSp delSp mod">
        <pc:chgData name="Filip Nocny" userId="de47583d-b089-4f0f-8338-0f873d56fa3c" providerId="ADAL" clId="{E2ADB54F-A3FB-4577-9C23-0E91B10A4F92}" dt="2021-05-13T10:51:08.555" v="3190" actId="22"/>
        <pc:sldMkLst>
          <pc:docMk/>
          <pc:sldMk cId="3974409258" sldId="5411"/>
        </pc:sldMkLst>
        <pc:picChg chg="add">
          <ac:chgData name="Filip Nocny" userId="de47583d-b089-4f0f-8338-0f873d56fa3c" providerId="ADAL" clId="{E2ADB54F-A3FB-4577-9C23-0E91B10A4F92}" dt="2021-05-13T10:51:08.555" v="3190" actId="22"/>
          <ac:picMkLst>
            <pc:docMk/>
            <pc:sldMk cId="3974409258" sldId="5411"/>
            <ac:picMk id="3" creationId="{515DC009-41AE-404E-A9A1-0E26548C1137}"/>
          </ac:picMkLst>
        </pc:picChg>
        <pc:picChg chg="del">
          <ac:chgData name="Filip Nocny" userId="de47583d-b089-4f0f-8338-0f873d56fa3c" providerId="ADAL" clId="{E2ADB54F-A3FB-4577-9C23-0E91B10A4F92}" dt="2021-05-13T10:50:35.078" v="3188" actId="478"/>
          <ac:picMkLst>
            <pc:docMk/>
            <pc:sldMk cId="3974409258" sldId="5411"/>
            <ac:picMk id="13" creationId="{E7485420-86B5-453D-949A-692051A32456}"/>
          </ac:picMkLst>
        </pc:picChg>
        <pc:picChg chg="del">
          <ac:chgData name="Filip Nocny" userId="de47583d-b089-4f0f-8338-0f873d56fa3c" providerId="ADAL" clId="{E2ADB54F-A3FB-4577-9C23-0E91B10A4F92}" dt="2021-05-13T10:50:33.973" v="3186" actId="478"/>
          <ac:picMkLst>
            <pc:docMk/>
            <pc:sldMk cId="3974409258" sldId="5411"/>
            <ac:picMk id="15" creationId="{EA4030D8-2627-4B00-BCF8-BEE8E1A658C2}"/>
          </ac:picMkLst>
        </pc:picChg>
        <pc:picChg chg="del">
          <ac:chgData name="Filip Nocny" userId="de47583d-b089-4f0f-8338-0f873d56fa3c" providerId="ADAL" clId="{E2ADB54F-A3FB-4577-9C23-0E91B10A4F92}" dt="2021-05-13T10:50:34.560" v="3187" actId="478"/>
          <ac:picMkLst>
            <pc:docMk/>
            <pc:sldMk cId="3974409258" sldId="5411"/>
            <ac:picMk id="19" creationId="{610EA5F8-A2CF-4A4F-941F-4000A0BD7CE2}"/>
          </ac:picMkLst>
        </pc:picChg>
        <pc:picChg chg="del">
          <ac:chgData name="Filip Nocny" userId="de47583d-b089-4f0f-8338-0f873d56fa3c" providerId="ADAL" clId="{E2ADB54F-A3FB-4577-9C23-0E91B10A4F92}" dt="2021-05-13T10:50:35.361" v="3189" actId="478"/>
          <ac:picMkLst>
            <pc:docMk/>
            <pc:sldMk cId="3974409258" sldId="5411"/>
            <ac:picMk id="23" creationId="{5153BCEA-70CD-4627-B8B6-CF62FDE3D626}"/>
          </ac:picMkLst>
        </pc:picChg>
        <pc:picChg chg="del">
          <ac:chgData name="Filip Nocny" userId="de47583d-b089-4f0f-8338-0f873d56fa3c" providerId="ADAL" clId="{E2ADB54F-A3FB-4577-9C23-0E91B10A4F92}" dt="2021-05-13T10:50:33.492" v="3185" actId="478"/>
          <ac:picMkLst>
            <pc:docMk/>
            <pc:sldMk cId="3974409258" sldId="5411"/>
            <ac:picMk id="25" creationId="{327ADE29-B50A-4625-9AF2-719F6CED5F73}"/>
          </ac:picMkLst>
        </pc:picChg>
      </pc:sldChg>
      <pc:sldChg chg="del">
        <pc:chgData name="Filip Nocny" userId="de47583d-b089-4f0f-8338-0f873d56fa3c" providerId="ADAL" clId="{E2ADB54F-A3FB-4577-9C23-0E91B10A4F92}" dt="2021-05-14T09:34:45.235" v="9605" actId="47"/>
        <pc:sldMkLst>
          <pc:docMk/>
          <pc:sldMk cId="2300075909" sldId="5413"/>
        </pc:sldMkLst>
      </pc:sldChg>
      <pc:sldChg chg="del">
        <pc:chgData name="Filip Nocny" userId="de47583d-b089-4f0f-8338-0f873d56fa3c" providerId="ADAL" clId="{E2ADB54F-A3FB-4577-9C23-0E91B10A4F92}" dt="2021-05-14T09:34:47.412" v="9606" actId="47"/>
        <pc:sldMkLst>
          <pc:docMk/>
          <pc:sldMk cId="3319391889" sldId="5417"/>
        </pc:sldMkLst>
      </pc:sldChg>
      <pc:sldChg chg="del">
        <pc:chgData name="Filip Nocny" userId="de47583d-b089-4f0f-8338-0f873d56fa3c" providerId="ADAL" clId="{E2ADB54F-A3FB-4577-9C23-0E91B10A4F92}" dt="2021-05-14T09:34:55.053" v="9607" actId="47"/>
        <pc:sldMkLst>
          <pc:docMk/>
          <pc:sldMk cId="463714136" sldId="5418"/>
        </pc:sldMkLst>
      </pc:sldChg>
      <pc:sldChg chg="modSp mod">
        <pc:chgData name="Filip Nocny" userId="de47583d-b089-4f0f-8338-0f873d56fa3c" providerId="ADAL" clId="{E2ADB54F-A3FB-4577-9C23-0E91B10A4F92}" dt="2021-05-14T09:35:21.715" v="9623" actId="20577"/>
        <pc:sldMkLst>
          <pc:docMk/>
          <pc:sldMk cId="240419579" sldId="5420"/>
        </pc:sldMkLst>
        <pc:spChg chg="mod">
          <ac:chgData name="Filip Nocny" userId="de47583d-b089-4f0f-8338-0f873d56fa3c" providerId="ADAL" clId="{E2ADB54F-A3FB-4577-9C23-0E91B10A4F92}" dt="2021-05-14T09:35:21.715" v="9623" actId="20577"/>
          <ac:spMkLst>
            <pc:docMk/>
            <pc:sldMk cId="240419579" sldId="5420"/>
            <ac:spMk id="5" creationId="{85DEDC88-9EB0-45B1-A0CB-4A0F11FFB7D2}"/>
          </ac:spMkLst>
        </pc:spChg>
      </pc:sldChg>
      <pc:sldChg chg="del">
        <pc:chgData name="Filip Nocny" userId="de47583d-b089-4f0f-8338-0f873d56fa3c" providerId="ADAL" clId="{E2ADB54F-A3FB-4577-9C23-0E91B10A4F92}" dt="2021-05-14T09:34:57.783" v="9608" actId="47"/>
        <pc:sldMkLst>
          <pc:docMk/>
          <pc:sldMk cId="3037522542" sldId="5421"/>
        </pc:sldMkLst>
      </pc:sldChg>
      <pc:sldChg chg="del">
        <pc:chgData name="Filip Nocny" userId="de47583d-b089-4f0f-8338-0f873d56fa3c" providerId="ADAL" clId="{E2ADB54F-A3FB-4577-9C23-0E91B10A4F92}" dt="2021-05-14T09:35:04.351" v="9610" actId="47"/>
        <pc:sldMkLst>
          <pc:docMk/>
          <pc:sldMk cId="1550820922" sldId="5424"/>
        </pc:sldMkLst>
      </pc:sldChg>
      <pc:sldChg chg="addSp delSp modSp mod ord">
        <pc:chgData name="Filip Nocny" userId="de47583d-b089-4f0f-8338-0f873d56fa3c" providerId="ADAL" clId="{E2ADB54F-A3FB-4577-9C23-0E91B10A4F92}" dt="2021-05-14T09:44:04.689" v="10149" actId="1076"/>
        <pc:sldMkLst>
          <pc:docMk/>
          <pc:sldMk cId="3170256233" sldId="5427"/>
        </pc:sldMkLst>
        <pc:spChg chg="mod">
          <ac:chgData name="Filip Nocny" userId="de47583d-b089-4f0f-8338-0f873d56fa3c" providerId="ADAL" clId="{E2ADB54F-A3FB-4577-9C23-0E91B10A4F92}" dt="2021-05-14T09:41:01.713" v="9932" actId="20577"/>
          <ac:spMkLst>
            <pc:docMk/>
            <pc:sldMk cId="3170256233" sldId="5427"/>
            <ac:spMk id="5" creationId="{1869D9CF-5A8A-4B74-B484-B765BA93859C}"/>
          </ac:spMkLst>
        </pc:spChg>
        <pc:spChg chg="mod">
          <ac:chgData name="Filip Nocny" userId="de47583d-b089-4f0f-8338-0f873d56fa3c" providerId="ADAL" clId="{E2ADB54F-A3FB-4577-9C23-0E91B10A4F92}" dt="2021-05-14T09:42:03.885" v="10038" actId="20577"/>
          <ac:spMkLst>
            <pc:docMk/>
            <pc:sldMk cId="3170256233" sldId="5427"/>
            <ac:spMk id="6" creationId="{80668D6C-90CD-479F-9CBD-E5E1B00ACA29}"/>
          </ac:spMkLst>
        </pc:spChg>
        <pc:spChg chg="mod">
          <ac:chgData name="Filip Nocny" userId="de47583d-b089-4f0f-8338-0f873d56fa3c" providerId="ADAL" clId="{E2ADB54F-A3FB-4577-9C23-0E91B10A4F92}" dt="2021-05-14T09:41:25.482" v="9976" actId="20577"/>
          <ac:spMkLst>
            <pc:docMk/>
            <pc:sldMk cId="3170256233" sldId="5427"/>
            <ac:spMk id="7" creationId="{F80AD43E-5B46-4E5B-ACEB-48F3EF1F2555}"/>
          </ac:spMkLst>
        </pc:spChg>
        <pc:spChg chg="add mod">
          <ac:chgData name="Filip Nocny" userId="de47583d-b089-4f0f-8338-0f873d56fa3c" providerId="ADAL" clId="{E2ADB54F-A3FB-4577-9C23-0E91B10A4F92}" dt="2021-05-14T09:44:04.689" v="10149" actId="1076"/>
          <ac:spMkLst>
            <pc:docMk/>
            <pc:sldMk cId="3170256233" sldId="5427"/>
            <ac:spMk id="9" creationId="{4C2869C3-9E90-4E46-A60A-6F0DDED556C3}"/>
          </ac:spMkLst>
        </pc:spChg>
        <pc:spChg chg="mod">
          <ac:chgData name="Filip Nocny" userId="de47583d-b089-4f0f-8338-0f873d56fa3c" providerId="ADAL" clId="{E2ADB54F-A3FB-4577-9C23-0E91B10A4F92}" dt="2021-05-14T09:43:38.735" v="10142" actId="20577"/>
          <ac:spMkLst>
            <pc:docMk/>
            <pc:sldMk cId="3170256233" sldId="5427"/>
            <ac:spMk id="10" creationId="{7083F6DC-48D0-4377-99E1-A33595D982CA}"/>
          </ac:spMkLst>
        </pc:spChg>
        <pc:spChg chg="add mod">
          <ac:chgData name="Filip Nocny" userId="de47583d-b089-4f0f-8338-0f873d56fa3c" providerId="ADAL" clId="{E2ADB54F-A3FB-4577-9C23-0E91B10A4F92}" dt="2021-05-14T09:43:47.169" v="10146" actId="1076"/>
          <ac:spMkLst>
            <pc:docMk/>
            <pc:sldMk cId="3170256233" sldId="5427"/>
            <ac:spMk id="11" creationId="{2CEA0B58-C8C5-45D4-B806-F5A41202AD58}"/>
          </ac:spMkLst>
        </pc:spChg>
        <pc:spChg chg="add mod">
          <ac:chgData name="Filip Nocny" userId="de47583d-b089-4f0f-8338-0f873d56fa3c" providerId="ADAL" clId="{E2ADB54F-A3FB-4577-9C23-0E91B10A4F92}" dt="2021-05-14T09:43:51.806" v="10148" actId="1076"/>
          <ac:spMkLst>
            <pc:docMk/>
            <pc:sldMk cId="3170256233" sldId="5427"/>
            <ac:spMk id="13" creationId="{EA136254-47D6-4EBC-AD55-EFACFC394DCF}"/>
          </ac:spMkLst>
        </pc:spChg>
        <pc:cxnChg chg="add del">
          <ac:chgData name="Filip Nocny" userId="de47583d-b089-4f0f-8338-0f873d56fa3c" providerId="ADAL" clId="{E2ADB54F-A3FB-4577-9C23-0E91B10A4F92}" dt="2021-05-14T09:43:34.474" v="10140" actId="478"/>
          <ac:cxnSpMkLst>
            <pc:docMk/>
            <pc:sldMk cId="3170256233" sldId="5427"/>
            <ac:cxnSpMk id="3" creationId="{7F5B0C93-C93A-4148-8111-D5C43C64C6EF}"/>
          </ac:cxnSpMkLst>
        </pc:cxnChg>
        <pc:cxnChg chg="del mod">
          <ac:chgData name="Filip Nocny" userId="de47583d-b089-4f0f-8338-0f873d56fa3c" providerId="ADAL" clId="{E2ADB54F-A3FB-4577-9C23-0E91B10A4F92}" dt="2021-05-14T09:40:03.861" v="9888" actId="478"/>
          <ac:cxnSpMkLst>
            <pc:docMk/>
            <pc:sldMk cId="3170256233" sldId="5427"/>
            <ac:cxnSpMk id="8" creationId="{CD210793-0B92-44CB-AA27-74F9AFB72948}"/>
          </ac:cxnSpMkLst>
        </pc:cxnChg>
        <pc:cxnChg chg="add del mod">
          <ac:chgData name="Filip Nocny" userId="de47583d-b089-4f0f-8338-0f873d56fa3c" providerId="ADAL" clId="{E2ADB54F-A3FB-4577-9C23-0E91B10A4F92}" dt="2021-05-14T09:43:44.741" v="10145" actId="478"/>
          <ac:cxnSpMkLst>
            <pc:docMk/>
            <pc:sldMk cId="3170256233" sldId="5427"/>
            <ac:cxnSpMk id="12" creationId="{57080B5E-9588-435E-8303-8359552AC6EF}"/>
          </ac:cxnSpMkLst>
        </pc:cxnChg>
      </pc:sldChg>
      <pc:sldChg chg="addSp delSp modSp add del mod ord setBg">
        <pc:chgData name="Filip Nocny" userId="de47583d-b089-4f0f-8338-0f873d56fa3c" providerId="ADAL" clId="{E2ADB54F-A3FB-4577-9C23-0E91B10A4F92}" dt="2021-05-13T08:48:48.822" v="1195" actId="47"/>
        <pc:sldMkLst>
          <pc:docMk/>
          <pc:sldMk cId="1295535131" sldId="5429"/>
        </pc:sldMkLst>
        <pc:spChg chg="mod">
          <ac:chgData name="Filip Nocny" userId="de47583d-b089-4f0f-8338-0f873d56fa3c" providerId="ADAL" clId="{E2ADB54F-A3FB-4577-9C23-0E91B10A4F92}" dt="2021-05-13T08:48:44.075" v="1192" actId="255"/>
          <ac:spMkLst>
            <pc:docMk/>
            <pc:sldMk cId="1295535131" sldId="5429"/>
            <ac:spMk id="6" creationId="{EAEF1F13-231C-4176-AA5A-46EE631A9315}"/>
          </ac:spMkLst>
        </pc:spChg>
        <pc:spChg chg="del">
          <ac:chgData name="Filip Nocny" userId="de47583d-b089-4f0f-8338-0f873d56fa3c" providerId="ADAL" clId="{E2ADB54F-A3FB-4577-9C23-0E91B10A4F92}" dt="2021-05-13T08:47:48.431" v="1170" actId="26606"/>
          <ac:spMkLst>
            <pc:docMk/>
            <pc:sldMk cId="1295535131" sldId="5429"/>
            <ac:spMk id="71" creationId="{D12DDE76-C203-4047-9998-63900085B5E8}"/>
          </ac:spMkLst>
        </pc:spChg>
        <pc:spChg chg="add">
          <ac:chgData name="Filip Nocny" userId="de47583d-b089-4f0f-8338-0f873d56fa3c" providerId="ADAL" clId="{E2ADB54F-A3FB-4577-9C23-0E91B10A4F92}" dt="2021-05-13T08:47:48.431" v="1170" actId="26606"/>
          <ac:spMkLst>
            <pc:docMk/>
            <pc:sldMk cId="1295535131" sldId="5429"/>
            <ac:spMk id="76" creationId="{D4771268-CB57-404A-9271-370EB28F6090}"/>
          </ac:spMkLst>
        </pc:spChg>
        <pc:picChg chg="add mod">
          <ac:chgData name="Filip Nocny" userId="de47583d-b089-4f0f-8338-0f873d56fa3c" providerId="ADAL" clId="{E2ADB54F-A3FB-4577-9C23-0E91B10A4F92}" dt="2021-05-13T08:48:44.392" v="1193" actId="14100"/>
          <ac:picMkLst>
            <pc:docMk/>
            <pc:sldMk cId="1295535131" sldId="5429"/>
            <ac:picMk id="2" creationId="{1AC1CBAD-659A-43F3-8267-655C52ADCF4A}"/>
          </ac:picMkLst>
        </pc:picChg>
        <pc:picChg chg="del">
          <ac:chgData name="Filip Nocny" userId="de47583d-b089-4f0f-8338-0f873d56fa3c" providerId="ADAL" clId="{E2ADB54F-A3FB-4577-9C23-0E91B10A4F92}" dt="2021-05-13T08:47:27.035" v="1163" actId="478"/>
          <ac:picMkLst>
            <pc:docMk/>
            <pc:sldMk cId="1295535131" sldId="5429"/>
            <ac:picMk id="1026" creationId="{65699659-5F44-400A-929E-33A8D7FA2127}"/>
          </ac:picMkLst>
        </pc:picChg>
      </pc:sldChg>
      <pc:sldChg chg="add del">
        <pc:chgData name="Filip Nocny" userId="de47583d-b089-4f0f-8338-0f873d56fa3c" providerId="ADAL" clId="{E2ADB54F-A3FB-4577-9C23-0E91B10A4F92}" dt="2021-05-13T09:17:52.411" v="1584" actId="2696"/>
        <pc:sldMkLst>
          <pc:docMk/>
          <pc:sldMk cId="1240382254" sldId="5430"/>
        </pc:sldMkLst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1259643519" sldId="5430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3463427151" sldId="5430"/>
        </pc:sldMkLst>
      </pc:sldChg>
      <pc:sldChg chg="add">
        <pc:chgData name="Filip Nocny" userId="de47583d-b089-4f0f-8338-0f873d56fa3c" providerId="ADAL" clId="{E2ADB54F-A3FB-4577-9C23-0E91B10A4F92}" dt="2021-05-13T09:17:56.871" v="1585"/>
        <pc:sldMkLst>
          <pc:docMk/>
          <pc:sldMk cId="4234839614" sldId="5430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2175886160" sldId="5432"/>
        </pc:sldMkLst>
      </pc:sldChg>
      <pc:sldChg chg="modSp add">
        <pc:chgData name="Filip Nocny" userId="de47583d-b089-4f0f-8338-0f873d56fa3c" providerId="ADAL" clId="{E2ADB54F-A3FB-4577-9C23-0E91B10A4F92}" dt="2021-05-13T07:38:17.896" v="531" actId="20577"/>
        <pc:sldMkLst>
          <pc:docMk/>
          <pc:sldMk cId="3262969704" sldId="5432"/>
        </pc:sldMkLst>
        <pc:spChg chg="mod">
          <ac:chgData name="Filip Nocny" userId="de47583d-b089-4f0f-8338-0f873d56fa3c" providerId="ADAL" clId="{E2ADB54F-A3FB-4577-9C23-0E91B10A4F92}" dt="2021-05-13T07:38:17.896" v="531" actId="20577"/>
          <ac:spMkLst>
            <pc:docMk/>
            <pc:sldMk cId="3262969704" sldId="5432"/>
            <ac:spMk id="5" creationId="{85DEDC88-9EB0-45B1-A0CB-4A0F11FFB7D2}"/>
          </ac:spMkLst>
        </pc:spChg>
      </pc:sldChg>
      <pc:sldChg chg="add del">
        <pc:chgData name="Filip Nocny" userId="de47583d-b089-4f0f-8338-0f873d56fa3c" providerId="ADAL" clId="{E2ADB54F-A3FB-4577-9C23-0E91B10A4F92}" dt="2021-05-13T08:25:16.999" v="748" actId="2696"/>
        <pc:sldMkLst>
          <pc:docMk/>
          <pc:sldMk cId="1665157692" sldId="5433"/>
        </pc:sldMkLst>
      </pc:sldChg>
      <pc:sldChg chg="modSp add mod">
        <pc:chgData name="Filip Nocny" userId="de47583d-b089-4f0f-8338-0f873d56fa3c" providerId="ADAL" clId="{E2ADB54F-A3FB-4577-9C23-0E91B10A4F92}" dt="2021-05-13T08:26:03.930" v="791" actId="20577"/>
        <pc:sldMkLst>
          <pc:docMk/>
          <pc:sldMk cId="1725924750" sldId="5433"/>
        </pc:sldMkLst>
        <pc:spChg chg="mod">
          <ac:chgData name="Filip Nocny" userId="de47583d-b089-4f0f-8338-0f873d56fa3c" providerId="ADAL" clId="{E2ADB54F-A3FB-4577-9C23-0E91B10A4F92}" dt="2021-05-13T08:26:03.930" v="791" actId="20577"/>
          <ac:spMkLst>
            <pc:docMk/>
            <pc:sldMk cId="1725924750" sldId="5433"/>
            <ac:spMk id="5" creationId="{85DEDC88-9EB0-45B1-A0CB-4A0F11FFB7D2}"/>
          </ac:spMkLst>
        </pc:spChg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3172012137" sldId="5433"/>
        </pc:sldMkLst>
      </pc:sldChg>
      <pc:sldChg chg="add del">
        <pc:chgData name="Filip Nocny" userId="de47583d-b089-4f0f-8338-0f873d56fa3c" providerId="ADAL" clId="{E2ADB54F-A3FB-4577-9C23-0E91B10A4F92}" dt="2021-05-13T08:25:16.999" v="748" actId="2696"/>
        <pc:sldMkLst>
          <pc:docMk/>
          <pc:sldMk cId="2689422216" sldId="5434"/>
        </pc:sldMkLst>
      </pc:sldChg>
      <pc:sldChg chg="addSp delSp modSp add mod">
        <pc:chgData name="Filip Nocny" userId="de47583d-b089-4f0f-8338-0f873d56fa3c" providerId="ADAL" clId="{E2ADB54F-A3FB-4577-9C23-0E91B10A4F92}" dt="2021-05-13T08:36:45.118" v="833" actId="1076"/>
        <pc:sldMkLst>
          <pc:docMk/>
          <pc:sldMk cId="3417330007" sldId="5434"/>
        </pc:sldMkLst>
        <pc:picChg chg="add del mod">
          <ac:chgData name="Filip Nocny" userId="de47583d-b089-4f0f-8338-0f873d56fa3c" providerId="ADAL" clId="{E2ADB54F-A3FB-4577-9C23-0E91B10A4F92}" dt="2021-05-13T08:35:03.733" v="828" actId="478"/>
          <ac:picMkLst>
            <pc:docMk/>
            <pc:sldMk cId="3417330007" sldId="5434"/>
            <ac:picMk id="4" creationId="{1683AE18-02E2-4DD1-8FAD-D6DE9C9B8361}"/>
          </ac:picMkLst>
        </pc:picChg>
        <pc:picChg chg="del">
          <ac:chgData name="Filip Nocny" userId="de47583d-b089-4f0f-8338-0f873d56fa3c" providerId="ADAL" clId="{E2ADB54F-A3FB-4577-9C23-0E91B10A4F92}" dt="2021-05-13T08:29:11.429" v="793" actId="478"/>
          <ac:picMkLst>
            <pc:docMk/>
            <pc:sldMk cId="3417330007" sldId="5434"/>
            <ac:picMk id="5" creationId="{C22F41F3-8575-48B4-97D3-079EB0CC5F09}"/>
          </ac:picMkLst>
        </pc:picChg>
        <pc:picChg chg="add mod">
          <ac:chgData name="Filip Nocny" userId="de47583d-b089-4f0f-8338-0f873d56fa3c" providerId="ADAL" clId="{E2ADB54F-A3FB-4577-9C23-0E91B10A4F92}" dt="2021-05-13T08:36:45.118" v="833" actId="1076"/>
          <ac:picMkLst>
            <pc:docMk/>
            <pc:sldMk cId="3417330007" sldId="5434"/>
            <ac:picMk id="8" creationId="{2A3A11CD-4769-4EA0-B135-3062C406400A}"/>
          </ac:picMkLst>
        </pc:picChg>
        <pc:cxnChg chg="del">
          <ac:chgData name="Filip Nocny" userId="de47583d-b089-4f0f-8338-0f873d56fa3c" providerId="ADAL" clId="{E2ADB54F-A3FB-4577-9C23-0E91B10A4F92}" dt="2021-05-13T08:26:57.973" v="792" actId="478"/>
          <ac:cxnSpMkLst>
            <pc:docMk/>
            <pc:sldMk cId="3417330007" sldId="5434"/>
            <ac:cxnSpMk id="3" creationId="{5BE2CE61-C3DD-4E1C-A1EF-73EB3789AAF0}"/>
          </ac:cxnSpMkLst>
        </pc:cxnChg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3833315350" sldId="5434"/>
        </pc:sldMkLst>
      </pc:sldChg>
      <pc:sldChg chg="addSp delSp modSp add mod">
        <pc:chgData name="Filip Nocny" userId="de47583d-b089-4f0f-8338-0f873d56fa3c" providerId="ADAL" clId="{E2ADB54F-A3FB-4577-9C23-0E91B10A4F92}" dt="2021-05-13T08:30:31.456" v="827"/>
        <pc:sldMkLst>
          <pc:docMk/>
          <pc:sldMk cId="29221049" sldId="5436"/>
        </pc:sldMkLst>
        <pc:graphicFrameChg chg="mod">
          <ac:chgData name="Filip Nocny" userId="de47583d-b089-4f0f-8338-0f873d56fa3c" providerId="ADAL" clId="{E2ADB54F-A3FB-4577-9C23-0E91B10A4F92}" dt="2021-05-13T08:30:18.609" v="821" actId="20577"/>
          <ac:graphicFrameMkLst>
            <pc:docMk/>
            <pc:sldMk cId="29221049" sldId="5436"/>
            <ac:graphicFrameMk id="6" creationId="{408C4F1C-FACA-4320-9D42-FC17C35E5548}"/>
          </ac:graphicFrameMkLst>
        </pc:graphicFrameChg>
        <pc:picChg chg="add del mod">
          <ac:chgData name="Filip Nocny" userId="de47583d-b089-4f0f-8338-0f873d56fa3c" providerId="ADAL" clId="{E2ADB54F-A3FB-4577-9C23-0E91B10A4F92}" dt="2021-05-13T08:30:28.909" v="824" actId="21"/>
          <ac:picMkLst>
            <pc:docMk/>
            <pc:sldMk cId="29221049" sldId="5436"/>
            <ac:picMk id="3" creationId="{D1825E59-4FE2-48E9-AFCE-BDB29348B632}"/>
          </ac:picMkLst>
        </pc:picChg>
        <pc:picChg chg="del">
          <ac:chgData name="Filip Nocny" userId="de47583d-b089-4f0f-8338-0f873d56fa3c" providerId="ADAL" clId="{E2ADB54F-A3FB-4577-9C23-0E91B10A4F92}" dt="2021-05-13T08:29:40.106" v="798" actId="478"/>
          <ac:picMkLst>
            <pc:docMk/>
            <pc:sldMk cId="29221049" sldId="5436"/>
            <ac:picMk id="7" creationId="{ADDDB7B0-100C-425C-B74A-7DE7D5A02E9E}"/>
          </ac:picMkLst>
        </pc:picChg>
        <pc:picChg chg="del">
          <ac:chgData name="Filip Nocny" userId="de47583d-b089-4f0f-8338-0f873d56fa3c" providerId="ADAL" clId="{E2ADB54F-A3FB-4577-9C23-0E91B10A4F92}" dt="2021-05-13T08:29:41.650" v="799" actId="478"/>
          <ac:picMkLst>
            <pc:docMk/>
            <pc:sldMk cId="29221049" sldId="5436"/>
            <ac:picMk id="9" creationId="{5DF62ECD-D612-4694-B965-FC5FBF46434F}"/>
          </ac:picMkLst>
        </pc:picChg>
        <pc:picChg chg="add mod">
          <ac:chgData name="Filip Nocny" userId="de47583d-b089-4f0f-8338-0f873d56fa3c" providerId="ADAL" clId="{E2ADB54F-A3FB-4577-9C23-0E91B10A4F92}" dt="2021-05-13T08:30:29.231" v="825"/>
          <ac:picMkLst>
            <pc:docMk/>
            <pc:sldMk cId="29221049" sldId="5436"/>
            <ac:picMk id="11" creationId="{727F8D3D-3292-4C6A-AEC9-E49267D62CA5}"/>
          </ac:picMkLst>
        </pc:picChg>
        <pc:cxnChg chg="mod">
          <ac:chgData name="Filip Nocny" userId="de47583d-b089-4f0f-8338-0f873d56fa3c" providerId="ADAL" clId="{E2ADB54F-A3FB-4577-9C23-0E91B10A4F92}" dt="2021-05-13T08:30:24.066" v="822" actId="14100"/>
          <ac:cxnSpMkLst>
            <pc:docMk/>
            <pc:sldMk cId="29221049" sldId="5436"/>
            <ac:cxnSpMk id="12" creationId="{7049F981-0D96-449D-A8B9-92EEFF43527A}"/>
          </ac:cxnSpMkLst>
        </pc:cxnChg>
        <pc:cxnChg chg="add mod">
          <ac:chgData name="Filip Nocny" userId="de47583d-b089-4f0f-8338-0f873d56fa3c" providerId="ADAL" clId="{E2ADB54F-A3FB-4577-9C23-0E91B10A4F92}" dt="2021-05-13T08:30:31.456" v="827"/>
          <ac:cxnSpMkLst>
            <pc:docMk/>
            <pc:sldMk cId="29221049" sldId="5436"/>
            <ac:cxnSpMk id="13" creationId="{5A170BA1-4FE4-4D0F-8662-42FF077B0E31}"/>
          </ac:cxnSpMkLst>
        </pc:cxnChg>
        <pc:cxnChg chg="del mod">
          <ac:chgData name="Filip Nocny" userId="de47583d-b089-4f0f-8338-0f873d56fa3c" providerId="ADAL" clId="{E2ADB54F-A3FB-4577-9C23-0E91B10A4F92}" dt="2021-05-13T08:30:31.124" v="826" actId="21"/>
          <ac:cxnSpMkLst>
            <pc:docMk/>
            <pc:sldMk cId="29221049" sldId="5436"/>
            <ac:cxnSpMk id="14" creationId="{4F4C29FC-527C-4DCB-84C9-BCEDE8243CFE}"/>
          </ac:cxnSpMkLst>
        </pc:cxnChg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1483222190" sldId="5436"/>
        </pc:sldMkLst>
      </pc:sldChg>
      <pc:sldChg chg="add del">
        <pc:chgData name="Filip Nocny" userId="de47583d-b089-4f0f-8338-0f873d56fa3c" providerId="ADAL" clId="{E2ADB54F-A3FB-4577-9C23-0E91B10A4F92}" dt="2021-05-13T08:25:16.999" v="748" actId="2696"/>
        <pc:sldMkLst>
          <pc:docMk/>
          <pc:sldMk cId="3541728790" sldId="5436"/>
        </pc:sldMkLst>
      </pc:sldChg>
      <pc:sldChg chg="add">
        <pc:chgData name="Filip Nocny" userId="de47583d-b089-4f0f-8338-0f873d56fa3c" providerId="ADAL" clId="{E2ADB54F-A3FB-4577-9C23-0E91B10A4F92}" dt="2021-05-13T08:25:24.353" v="749"/>
        <pc:sldMkLst>
          <pc:docMk/>
          <pc:sldMk cId="1798400858" sldId="5437"/>
        </pc:sldMkLst>
      </pc:sldChg>
      <pc:sldChg chg="add del">
        <pc:chgData name="Filip Nocny" userId="de47583d-b089-4f0f-8338-0f873d56fa3c" providerId="ADAL" clId="{E2ADB54F-A3FB-4577-9C23-0E91B10A4F92}" dt="2021-05-13T08:25:16.999" v="748" actId="2696"/>
        <pc:sldMkLst>
          <pc:docMk/>
          <pc:sldMk cId="2313433387" sldId="5437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3964348308" sldId="5437"/>
        </pc:sldMkLst>
      </pc:sldChg>
      <pc:sldChg chg="add del">
        <pc:chgData name="Filip Nocny" userId="de47583d-b089-4f0f-8338-0f873d56fa3c" providerId="ADAL" clId="{E2ADB54F-A3FB-4577-9C23-0E91B10A4F92}" dt="2021-05-13T08:25:16.999" v="748" actId="2696"/>
        <pc:sldMkLst>
          <pc:docMk/>
          <pc:sldMk cId="277852482" sldId="5439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1086599738" sldId="5439"/>
        </pc:sldMkLst>
      </pc:sldChg>
      <pc:sldChg chg="add">
        <pc:chgData name="Filip Nocny" userId="de47583d-b089-4f0f-8338-0f873d56fa3c" providerId="ADAL" clId="{E2ADB54F-A3FB-4577-9C23-0E91B10A4F92}" dt="2021-05-13T08:25:24.353" v="749"/>
        <pc:sldMkLst>
          <pc:docMk/>
          <pc:sldMk cId="4110072994" sldId="5439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292105459" sldId="5440"/>
        </pc:sldMkLst>
      </pc:sldChg>
      <pc:sldChg chg="add">
        <pc:chgData name="Filip Nocny" userId="de47583d-b089-4f0f-8338-0f873d56fa3c" providerId="ADAL" clId="{E2ADB54F-A3FB-4577-9C23-0E91B10A4F92}" dt="2021-05-13T08:25:24.353" v="749"/>
        <pc:sldMkLst>
          <pc:docMk/>
          <pc:sldMk cId="327666104" sldId="5440"/>
        </pc:sldMkLst>
      </pc:sldChg>
      <pc:sldChg chg="add del">
        <pc:chgData name="Filip Nocny" userId="de47583d-b089-4f0f-8338-0f873d56fa3c" providerId="ADAL" clId="{E2ADB54F-A3FB-4577-9C23-0E91B10A4F92}" dt="2021-05-13T08:25:16.999" v="748" actId="2696"/>
        <pc:sldMkLst>
          <pc:docMk/>
          <pc:sldMk cId="2992791217" sldId="5440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113193928" sldId="5441"/>
        </pc:sldMkLst>
      </pc:sldChg>
      <pc:sldChg chg="add">
        <pc:chgData name="Filip Nocny" userId="de47583d-b089-4f0f-8338-0f873d56fa3c" providerId="ADAL" clId="{E2ADB54F-A3FB-4577-9C23-0E91B10A4F92}" dt="2021-05-13T08:25:24.353" v="749"/>
        <pc:sldMkLst>
          <pc:docMk/>
          <pc:sldMk cId="3969373130" sldId="5441"/>
        </pc:sldMkLst>
      </pc:sldChg>
      <pc:sldChg chg="add del">
        <pc:chgData name="Filip Nocny" userId="de47583d-b089-4f0f-8338-0f873d56fa3c" providerId="ADAL" clId="{E2ADB54F-A3FB-4577-9C23-0E91B10A4F92}" dt="2021-05-13T08:25:16.999" v="748" actId="2696"/>
        <pc:sldMkLst>
          <pc:docMk/>
          <pc:sldMk cId="4224124652" sldId="5441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880081329" sldId="5443"/>
        </pc:sldMkLst>
      </pc:sldChg>
      <pc:sldChg chg="add del">
        <pc:chgData name="Filip Nocny" userId="de47583d-b089-4f0f-8338-0f873d56fa3c" providerId="ADAL" clId="{E2ADB54F-A3FB-4577-9C23-0E91B10A4F92}" dt="2021-05-13T08:25:16.999" v="748" actId="2696"/>
        <pc:sldMkLst>
          <pc:docMk/>
          <pc:sldMk cId="2154730946" sldId="5443"/>
        </pc:sldMkLst>
      </pc:sldChg>
      <pc:sldChg chg="add">
        <pc:chgData name="Filip Nocny" userId="de47583d-b089-4f0f-8338-0f873d56fa3c" providerId="ADAL" clId="{E2ADB54F-A3FB-4577-9C23-0E91B10A4F92}" dt="2021-05-13T08:25:24.353" v="749"/>
        <pc:sldMkLst>
          <pc:docMk/>
          <pc:sldMk cId="3882496659" sldId="5443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271035751" sldId="5444"/>
        </pc:sldMkLst>
      </pc:sldChg>
      <pc:sldChg chg="add">
        <pc:chgData name="Filip Nocny" userId="de47583d-b089-4f0f-8338-0f873d56fa3c" providerId="ADAL" clId="{E2ADB54F-A3FB-4577-9C23-0E91B10A4F92}" dt="2021-05-13T08:25:24.353" v="749"/>
        <pc:sldMkLst>
          <pc:docMk/>
          <pc:sldMk cId="1205510401" sldId="5444"/>
        </pc:sldMkLst>
      </pc:sldChg>
      <pc:sldChg chg="add del">
        <pc:chgData name="Filip Nocny" userId="de47583d-b089-4f0f-8338-0f873d56fa3c" providerId="ADAL" clId="{E2ADB54F-A3FB-4577-9C23-0E91B10A4F92}" dt="2021-05-13T08:25:16.999" v="748" actId="2696"/>
        <pc:sldMkLst>
          <pc:docMk/>
          <pc:sldMk cId="1980279721" sldId="5444"/>
        </pc:sldMkLst>
      </pc:sldChg>
      <pc:sldChg chg="add del">
        <pc:chgData name="Filip Nocny" userId="de47583d-b089-4f0f-8338-0f873d56fa3c" providerId="ADAL" clId="{E2ADB54F-A3FB-4577-9C23-0E91B10A4F92}" dt="2021-05-13T08:25:16.999" v="748" actId="2696"/>
        <pc:sldMkLst>
          <pc:docMk/>
          <pc:sldMk cId="550684423" sldId="5445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977207524" sldId="5445"/>
        </pc:sldMkLst>
      </pc:sldChg>
      <pc:sldChg chg="add">
        <pc:chgData name="Filip Nocny" userId="de47583d-b089-4f0f-8338-0f873d56fa3c" providerId="ADAL" clId="{E2ADB54F-A3FB-4577-9C23-0E91B10A4F92}" dt="2021-05-13T08:25:24.353" v="749"/>
        <pc:sldMkLst>
          <pc:docMk/>
          <pc:sldMk cId="1663450845" sldId="5445"/>
        </pc:sldMkLst>
      </pc:sldChg>
      <pc:sldChg chg="del">
        <pc:chgData name="Filip Nocny" userId="de47583d-b089-4f0f-8338-0f873d56fa3c" providerId="ADAL" clId="{E2ADB54F-A3FB-4577-9C23-0E91B10A4F92}" dt="2021-05-13T07:38:56.386" v="532" actId="2696"/>
        <pc:sldMkLst>
          <pc:docMk/>
          <pc:sldMk cId="689684001" sldId="5446"/>
        </pc:sldMkLst>
      </pc:sldChg>
      <pc:sldChg chg="add del">
        <pc:chgData name="Filip Nocny" userId="de47583d-b089-4f0f-8338-0f873d56fa3c" providerId="ADAL" clId="{E2ADB54F-A3FB-4577-9C23-0E91B10A4F92}" dt="2021-05-13T08:23:22.794" v="744" actId="2696"/>
        <pc:sldMkLst>
          <pc:docMk/>
          <pc:sldMk cId="1745107095" sldId="5446"/>
        </pc:sldMkLst>
      </pc:sldChg>
      <pc:sldChg chg="add del">
        <pc:chgData name="Filip Nocny" userId="de47583d-b089-4f0f-8338-0f873d56fa3c" providerId="ADAL" clId="{E2ADB54F-A3FB-4577-9C23-0E91B10A4F92}" dt="2021-05-14T10:20:55.829" v="11783" actId="47"/>
        <pc:sldMkLst>
          <pc:docMk/>
          <pc:sldMk cId="3390109800" sldId="5446"/>
        </pc:sldMkLst>
      </pc:sldChg>
      <pc:sldChg chg="add del">
        <pc:chgData name="Filip Nocny" userId="de47583d-b089-4f0f-8338-0f873d56fa3c" providerId="ADAL" clId="{E2ADB54F-A3FB-4577-9C23-0E91B10A4F92}" dt="2021-05-14T10:20:54.307" v="11782" actId="47"/>
        <pc:sldMkLst>
          <pc:docMk/>
          <pc:sldMk cId="2303413128" sldId="5447"/>
        </pc:sldMkLst>
      </pc:sldChg>
      <pc:sldChg chg="del">
        <pc:chgData name="Filip Nocny" userId="de47583d-b089-4f0f-8338-0f873d56fa3c" providerId="ADAL" clId="{E2ADB54F-A3FB-4577-9C23-0E91B10A4F92}" dt="2021-05-13T07:38:56.386" v="532" actId="2696"/>
        <pc:sldMkLst>
          <pc:docMk/>
          <pc:sldMk cId="3197653935" sldId="5447"/>
        </pc:sldMkLst>
      </pc:sldChg>
      <pc:sldChg chg="add del">
        <pc:chgData name="Filip Nocny" userId="de47583d-b089-4f0f-8338-0f873d56fa3c" providerId="ADAL" clId="{E2ADB54F-A3FB-4577-9C23-0E91B10A4F92}" dt="2021-05-13T08:23:22.794" v="744" actId="2696"/>
        <pc:sldMkLst>
          <pc:docMk/>
          <pc:sldMk cId="4024836923" sldId="5447"/>
        </pc:sldMkLst>
      </pc:sldChg>
      <pc:sldChg chg="add del">
        <pc:chgData name="Filip Nocny" userId="de47583d-b089-4f0f-8338-0f873d56fa3c" providerId="ADAL" clId="{E2ADB54F-A3FB-4577-9C23-0E91B10A4F92}" dt="2021-05-13T08:23:22.794" v="744" actId="2696"/>
        <pc:sldMkLst>
          <pc:docMk/>
          <pc:sldMk cId="594145234" sldId="5448"/>
        </pc:sldMkLst>
      </pc:sldChg>
      <pc:sldChg chg="add del">
        <pc:chgData name="Filip Nocny" userId="de47583d-b089-4f0f-8338-0f873d56fa3c" providerId="ADAL" clId="{E2ADB54F-A3FB-4577-9C23-0E91B10A4F92}" dt="2021-05-14T10:20:54.307" v="11782" actId="47"/>
        <pc:sldMkLst>
          <pc:docMk/>
          <pc:sldMk cId="1693542733" sldId="5448"/>
        </pc:sldMkLst>
      </pc:sldChg>
      <pc:sldChg chg="del">
        <pc:chgData name="Filip Nocny" userId="de47583d-b089-4f0f-8338-0f873d56fa3c" providerId="ADAL" clId="{E2ADB54F-A3FB-4577-9C23-0E91B10A4F92}" dt="2021-05-13T07:38:56.386" v="532" actId="2696"/>
        <pc:sldMkLst>
          <pc:docMk/>
          <pc:sldMk cId="3389564495" sldId="5448"/>
        </pc:sldMkLst>
      </pc:sldChg>
      <pc:sldChg chg="add del">
        <pc:chgData name="Filip Nocny" userId="de47583d-b089-4f0f-8338-0f873d56fa3c" providerId="ADAL" clId="{E2ADB54F-A3FB-4577-9C23-0E91B10A4F92}" dt="2021-05-14T10:20:54.307" v="11782" actId="47"/>
        <pc:sldMkLst>
          <pc:docMk/>
          <pc:sldMk cId="245011857" sldId="5449"/>
        </pc:sldMkLst>
      </pc:sldChg>
      <pc:sldChg chg="del">
        <pc:chgData name="Filip Nocny" userId="de47583d-b089-4f0f-8338-0f873d56fa3c" providerId="ADAL" clId="{E2ADB54F-A3FB-4577-9C23-0E91B10A4F92}" dt="2021-05-13T07:38:56.386" v="532" actId="2696"/>
        <pc:sldMkLst>
          <pc:docMk/>
          <pc:sldMk cId="2658208962" sldId="5449"/>
        </pc:sldMkLst>
      </pc:sldChg>
      <pc:sldChg chg="add del">
        <pc:chgData name="Filip Nocny" userId="de47583d-b089-4f0f-8338-0f873d56fa3c" providerId="ADAL" clId="{E2ADB54F-A3FB-4577-9C23-0E91B10A4F92}" dt="2021-05-13T08:23:22.794" v="744" actId="2696"/>
        <pc:sldMkLst>
          <pc:docMk/>
          <pc:sldMk cId="3175455451" sldId="5449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552856482" sldId="5450"/>
        </pc:sldMkLst>
      </pc:sldChg>
      <pc:sldChg chg="add del">
        <pc:chgData name="Filip Nocny" userId="de47583d-b089-4f0f-8338-0f873d56fa3c" providerId="ADAL" clId="{E2ADB54F-A3FB-4577-9C23-0E91B10A4F92}" dt="2021-05-13T08:25:16.999" v="748" actId="2696"/>
        <pc:sldMkLst>
          <pc:docMk/>
          <pc:sldMk cId="2616643301" sldId="5450"/>
        </pc:sldMkLst>
      </pc:sldChg>
      <pc:sldChg chg="add">
        <pc:chgData name="Filip Nocny" userId="de47583d-b089-4f0f-8338-0f873d56fa3c" providerId="ADAL" clId="{E2ADB54F-A3FB-4577-9C23-0E91B10A4F92}" dt="2021-05-13T08:25:24.353" v="749"/>
        <pc:sldMkLst>
          <pc:docMk/>
          <pc:sldMk cId="2656664083" sldId="5450"/>
        </pc:sldMkLst>
      </pc:sldChg>
      <pc:sldChg chg="add del">
        <pc:chgData name="Filip Nocny" userId="de47583d-b089-4f0f-8338-0f873d56fa3c" providerId="ADAL" clId="{E2ADB54F-A3FB-4577-9C23-0E91B10A4F92}" dt="2021-05-13T08:37:53.235" v="836" actId="47"/>
        <pc:sldMkLst>
          <pc:docMk/>
          <pc:sldMk cId="170471926" sldId="5451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627111367" sldId="5451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394934049" sldId="5452"/>
        </pc:sldMkLst>
      </pc:sldChg>
      <pc:sldChg chg="modSp add mod">
        <pc:chgData name="Filip Nocny" userId="de47583d-b089-4f0f-8338-0f873d56fa3c" providerId="ADAL" clId="{E2ADB54F-A3FB-4577-9C23-0E91B10A4F92}" dt="2021-05-13T07:40:16.587" v="580" actId="1076"/>
        <pc:sldMkLst>
          <pc:docMk/>
          <pc:sldMk cId="797990070" sldId="5452"/>
        </pc:sldMkLst>
        <pc:spChg chg="mod">
          <ac:chgData name="Filip Nocny" userId="de47583d-b089-4f0f-8338-0f873d56fa3c" providerId="ADAL" clId="{E2ADB54F-A3FB-4577-9C23-0E91B10A4F92}" dt="2021-05-13T07:40:12.607" v="579" actId="1076"/>
          <ac:spMkLst>
            <pc:docMk/>
            <pc:sldMk cId="797990070" sldId="5452"/>
            <ac:spMk id="2" creationId="{3E14EAAF-E869-4E09-BFB1-6E4CD1F2229E}"/>
          </ac:spMkLst>
        </pc:spChg>
        <pc:spChg chg="mod">
          <ac:chgData name="Filip Nocny" userId="de47583d-b089-4f0f-8338-0f873d56fa3c" providerId="ADAL" clId="{E2ADB54F-A3FB-4577-9C23-0E91B10A4F92}" dt="2021-05-13T07:40:16.587" v="580" actId="1076"/>
          <ac:spMkLst>
            <pc:docMk/>
            <pc:sldMk cId="797990070" sldId="5452"/>
            <ac:spMk id="7" creationId="{DA28C7E9-62A1-43AC-9A03-5AB069F67572}"/>
          </ac:spMkLst>
        </pc:spChg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3289607249" sldId="5452"/>
        </pc:sldMkLst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114949877" sldId="5453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651317844" sldId="5453"/>
        </pc:sldMkLst>
      </pc:sldChg>
      <pc:sldChg chg="add del">
        <pc:chgData name="Filip Nocny" userId="de47583d-b089-4f0f-8338-0f873d56fa3c" providerId="ADAL" clId="{E2ADB54F-A3FB-4577-9C23-0E91B10A4F92}" dt="2021-05-13T09:01:41.884" v="1346" actId="2696"/>
        <pc:sldMkLst>
          <pc:docMk/>
          <pc:sldMk cId="1818809682" sldId="5453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1815823404" sldId="5454"/>
        </pc:sldMkLst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3257586574" sldId="5454"/>
        </pc:sldMkLst>
      </pc:sldChg>
      <pc:sldChg chg="add del">
        <pc:chgData name="Filip Nocny" userId="de47583d-b089-4f0f-8338-0f873d56fa3c" providerId="ADAL" clId="{E2ADB54F-A3FB-4577-9C23-0E91B10A4F92}" dt="2021-05-13T09:01:41.884" v="1346" actId="2696"/>
        <pc:sldMkLst>
          <pc:docMk/>
          <pc:sldMk cId="3380778543" sldId="5454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992792380" sldId="5455"/>
        </pc:sldMkLst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1287073162" sldId="5455"/>
        </pc:sldMkLst>
      </pc:sldChg>
      <pc:sldChg chg="add del">
        <pc:chgData name="Filip Nocny" userId="de47583d-b089-4f0f-8338-0f873d56fa3c" providerId="ADAL" clId="{E2ADB54F-A3FB-4577-9C23-0E91B10A4F92}" dt="2021-05-13T08:23:11.320" v="742" actId="2696"/>
        <pc:sldMkLst>
          <pc:docMk/>
          <pc:sldMk cId="2564903671" sldId="5455"/>
        </pc:sldMkLst>
      </pc:sldChg>
      <pc:sldChg chg="add">
        <pc:chgData name="Filip Nocny" userId="de47583d-b089-4f0f-8338-0f873d56fa3c" providerId="ADAL" clId="{E2ADB54F-A3FB-4577-9C23-0E91B10A4F92}" dt="2021-05-13T08:23:16.882" v="743"/>
        <pc:sldMkLst>
          <pc:docMk/>
          <pc:sldMk cId="2637939808" sldId="5455"/>
        </pc:sldMkLst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150431441" sldId="5457"/>
        </pc:sldMkLst>
      </pc:sldChg>
      <pc:sldChg chg="add del">
        <pc:chgData name="Filip Nocny" userId="de47583d-b089-4f0f-8338-0f873d56fa3c" providerId="ADAL" clId="{E2ADB54F-A3FB-4577-9C23-0E91B10A4F92}" dt="2021-05-14T10:20:47.865" v="11781" actId="47"/>
        <pc:sldMkLst>
          <pc:docMk/>
          <pc:sldMk cId="795005946" sldId="5457"/>
        </pc:sldMkLst>
      </pc:sldChg>
      <pc:sldChg chg="add del">
        <pc:chgData name="Filip Nocny" userId="de47583d-b089-4f0f-8338-0f873d56fa3c" providerId="ADAL" clId="{E2ADB54F-A3FB-4577-9C23-0E91B10A4F92}" dt="2021-05-13T08:11:31.911" v="685" actId="2696"/>
        <pc:sldMkLst>
          <pc:docMk/>
          <pc:sldMk cId="1905424312" sldId="5457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2024843761" sldId="5457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1323552886" sldId="5458"/>
        </pc:sldMkLst>
      </pc:sldChg>
      <pc:sldChg chg="addSp delSp modSp add mod">
        <pc:chgData name="Filip Nocny" userId="de47583d-b089-4f0f-8338-0f873d56fa3c" providerId="ADAL" clId="{E2ADB54F-A3FB-4577-9C23-0E91B10A4F92}" dt="2021-05-13T10:12:04.618" v="2674" actId="1076"/>
        <pc:sldMkLst>
          <pc:docMk/>
          <pc:sldMk cId="2198455400" sldId="5458"/>
        </pc:sldMkLst>
        <pc:picChg chg="del mod">
          <ac:chgData name="Filip Nocny" userId="de47583d-b089-4f0f-8338-0f873d56fa3c" providerId="ADAL" clId="{E2ADB54F-A3FB-4577-9C23-0E91B10A4F92}" dt="2021-05-13T08:21:34.050" v="714" actId="478"/>
          <ac:picMkLst>
            <pc:docMk/>
            <pc:sldMk cId="2198455400" sldId="5458"/>
            <ac:picMk id="3" creationId="{FE38E458-B0BD-4C34-9419-22F54FE24ED8}"/>
          </ac:picMkLst>
        </pc:picChg>
        <pc:picChg chg="add del mod">
          <ac:chgData name="Filip Nocny" userId="de47583d-b089-4f0f-8338-0f873d56fa3c" providerId="ADAL" clId="{E2ADB54F-A3FB-4577-9C23-0E91B10A4F92}" dt="2021-05-13T10:12:01.118" v="2673" actId="478"/>
          <ac:picMkLst>
            <pc:docMk/>
            <pc:sldMk cId="2198455400" sldId="5458"/>
            <ac:picMk id="4" creationId="{232F5989-50C1-4B3F-9104-5782B6CCAB81}"/>
          </ac:picMkLst>
        </pc:picChg>
        <pc:picChg chg="add mod">
          <ac:chgData name="Filip Nocny" userId="de47583d-b089-4f0f-8338-0f873d56fa3c" providerId="ADAL" clId="{E2ADB54F-A3FB-4577-9C23-0E91B10A4F92}" dt="2021-05-13T10:12:04.618" v="2674" actId="1076"/>
          <ac:picMkLst>
            <pc:docMk/>
            <pc:sldMk cId="2198455400" sldId="5458"/>
            <ac:picMk id="6" creationId="{05F0FA7F-5EDA-4EDA-9BA3-F9097ABB8AFA}"/>
          </ac:picMkLst>
        </pc:picChg>
        <pc:picChg chg="del">
          <ac:chgData name="Filip Nocny" userId="de47583d-b089-4f0f-8338-0f873d56fa3c" providerId="ADAL" clId="{E2ADB54F-A3FB-4577-9C23-0E91B10A4F92}" dt="2021-05-13T08:21:27.646" v="709" actId="478"/>
          <ac:picMkLst>
            <pc:docMk/>
            <pc:sldMk cId="2198455400" sldId="5458"/>
            <ac:picMk id="8" creationId="{85FB932E-A5B0-40D3-8196-B27D07456A25}"/>
          </ac:picMkLst>
        </pc:picChg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4289204293" sldId="5458"/>
        </pc:sldMkLst>
      </pc:sldChg>
      <pc:sldChg chg="add del">
        <pc:chgData name="Filip Nocny" userId="de47583d-b089-4f0f-8338-0f873d56fa3c" providerId="ADAL" clId="{E2ADB54F-A3FB-4577-9C23-0E91B10A4F92}" dt="2021-05-13T08:23:11.320" v="742" actId="2696"/>
        <pc:sldMkLst>
          <pc:docMk/>
          <pc:sldMk cId="40426906" sldId="5459"/>
        </pc:sldMkLst>
      </pc:sldChg>
      <pc:sldChg chg="delSp modSp add mod">
        <pc:chgData name="Filip Nocny" userId="de47583d-b089-4f0f-8338-0f873d56fa3c" providerId="ADAL" clId="{E2ADB54F-A3FB-4577-9C23-0E91B10A4F92}" dt="2021-05-13T10:12:27.337" v="2677" actId="1076"/>
        <pc:sldMkLst>
          <pc:docMk/>
          <pc:sldMk cId="824476536" sldId="5459"/>
        </pc:sldMkLst>
        <pc:picChg chg="del">
          <ac:chgData name="Filip Nocny" userId="de47583d-b089-4f0f-8338-0f873d56fa3c" providerId="ADAL" clId="{E2ADB54F-A3FB-4577-9C23-0E91B10A4F92}" dt="2021-05-13T10:12:22.093" v="2675" actId="478"/>
          <ac:picMkLst>
            <pc:docMk/>
            <pc:sldMk cId="824476536" sldId="5459"/>
            <ac:picMk id="6" creationId="{3AC5B129-2592-41BE-9039-4C3EFC91DDAC}"/>
          </ac:picMkLst>
        </pc:picChg>
        <pc:picChg chg="mod">
          <ac:chgData name="Filip Nocny" userId="de47583d-b089-4f0f-8338-0f873d56fa3c" providerId="ADAL" clId="{E2ADB54F-A3FB-4577-9C23-0E91B10A4F92}" dt="2021-05-13T10:12:27.337" v="2677" actId="1076"/>
          <ac:picMkLst>
            <pc:docMk/>
            <pc:sldMk cId="824476536" sldId="5459"/>
            <ac:picMk id="11" creationId="{B18A0B9D-802C-4832-9254-AB8002EA6CC4}"/>
          </ac:picMkLst>
        </pc:picChg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2915374132" sldId="5459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3748801158" sldId="5459"/>
        </pc:sldMkLst>
      </pc:sldChg>
      <pc:sldChg chg="del">
        <pc:chgData name="Filip Nocny" userId="de47583d-b089-4f0f-8338-0f873d56fa3c" providerId="ADAL" clId="{E2ADB54F-A3FB-4577-9C23-0E91B10A4F92}" dt="2021-05-13T07:18:26.285" v="98" actId="47"/>
        <pc:sldMkLst>
          <pc:docMk/>
          <pc:sldMk cId="2649659340" sldId="5461"/>
        </pc:sldMkLst>
      </pc:sldChg>
      <pc:sldChg chg="ord">
        <pc:chgData name="Filip Nocny" userId="de47583d-b089-4f0f-8338-0f873d56fa3c" providerId="ADAL" clId="{E2ADB54F-A3FB-4577-9C23-0E91B10A4F92}" dt="2021-05-13T10:08:36.189" v="2623"/>
        <pc:sldMkLst>
          <pc:docMk/>
          <pc:sldMk cId="3428083015" sldId="5463"/>
        </pc:sldMkLst>
      </pc:sldChg>
      <pc:sldChg chg="modSp mod ord">
        <pc:chgData name="Filip Nocny" userId="de47583d-b089-4f0f-8338-0f873d56fa3c" providerId="ADAL" clId="{E2ADB54F-A3FB-4577-9C23-0E91B10A4F92}" dt="2021-05-13T10:08:38.587" v="2625"/>
        <pc:sldMkLst>
          <pc:docMk/>
          <pc:sldMk cId="515420487" sldId="5464"/>
        </pc:sldMkLst>
        <pc:picChg chg="mod">
          <ac:chgData name="Filip Nocny" userId="de47583d-b089-4f0f-8338-0f873d56fa3c" providerId="ADAL" clId="{E2ADB54F-A3FB-4577-9C23-0E91B10A4F92}" dt="2021-05-13T07:34:56.405" v="467" actId="1076"/>
          <ac:picMkLst>
            <pc:docMk/>
            <pc:sldMk cId="515420487" sldId="5464"/>
            <ac:picMk id="3" creationId="{6AA458A7-E743-422F-8141-AB8D991F317A}"/>
          </ac:picMkLst>
        </pc:picChg>
      </pc:sldChg>
      <pc:sldChg chg="add del">
        <pc:chgData name="Filip Nocny" userId="de47583d-b089-4f0f-8338-0f873d56fa3c" providerId="ADAL" clId="{E2ADB54F-A3FB-4577-9C23-0E91B10A4F92}" dt="2021-05-13T07:38:56.386" v="532" actId="2696"/>
        <pc:sldMkLst>
          <pc:docMk/>
          <pc:sldMk cId="204058104" sldId="5465"/>
        </pc:sldMkLst>
      </pc:sldChg>
      <pc:sldChg chg="del">
        <pc:chgData name="Filip Nocny" userId="de47583d-b089-4f0f-8338-0f873d56fa3c" providerId="ADAL" clId="{E2ADB54F-A3FB-4577-9C23-0E91B10A4F92}" dt="2021-05-13T07:32:18.167" v="418" actId="2696"/>
        <pc:sldMkLst>
          <pc:docMk/>
          <pc:sldMk cId="948543981" sldId="5465"/>
        </pc:sldMkLst>
      </pc:sldChg>
      <pc:sldChg chg="modSp add mod">
        <pc:chgData name="Filip Nocny" userId="de47583d-b089-4f0f-8338-0f873d56fa3c" providerId="ADAL" clId="{E2ADB54F-A3FB-4577-9C23-0E91B10A4F92}" dt="2021-05-13T08:23:05.371" v="741" actId="20577"/>
        <pc:sldMkLst>
          <pc:docMk/>
          <pc:sldMk cId="1480233558" sldId="5465"/>
        </pc:sldMkLst>
        <pc:spChg chg="mod">
          <ac:chgData name="Filip Nocny" userId="de47583d-b089-4f0f-8338-0f873d56fa3c" providerId="ADAL" clId="{E2ADB54F-A3FB-4577-9C23-0E91B10A4F92}" dt="2021-05-13T08:23:05.371" v="741" actId="20577"/>
          <ac:spMkLst>
            <pc:docMk/>
            <pc:sldMk cId="1480233558" sldId="5465"/>
            <ac:spMk id="5" creationId="{85DEDC88-9EB0-45B1-A0CB-4A0F11FFB7D2}"/>
          </ac:spMkLst>
        </pc:spChg>
      </pc:sldChg>
      <pc:sldChg chg="addSp modSp add del ord modAnim">
        <pc:chgData name="Filip Nocny" userId="de47583d-b089-4f0f-8338-0f873d56fa3c" providerId="ADAL" clId="{E2ADB54F-A3FB-4577-9C23-0E91B10A4F92}" dt="2021-05-13T10:08:30.378" v="2621" actId="47"/>
        <pc:sldMkLst>
          <pc:docMk/>
          <pc:sldMk cId="818864008" sldId="5466"/>
        </pc:sldMkLst>
        <pc:spChg chg="mod">
          <ac:chgData name="Filip Nocny" userId="de47583d-b089-4f0f-8338-0f873d56fa3c" providerId="ADAL" clId="{E2ADB54F-A3FB-4577-9C23-0E91B10A4F92}" dt="2021-05-13T08:45:26.937" v="1150" actId="20577"/>
          <ac:spMkLst>
            <pc:docMk/>
            <pc:sldMk cId="818864008" sldId="5466"/>
            <ac:spMk id="2" creationId="{904CFBDF-769B-4A4B-82FD-6754AC9DA17B}"/>
          </ac:spMkLst>
        </pc:spChg>
        <pc:spChg chg="add mod">
          <ac:chgData name="Filip Nocny" userId="de47583d-b089-4f0f-8338-0f873d56fa3c" providerId="ADAL" clId="{E2ADB54F-A3FB-4577-9C23-0E91B10A4F92}" dt="2021-05-13T07:33:47.639" v="461"/>
          <ac:spMkLst>
            <pc:docMk/>
            <pc:sldMk cId="818864008" sldId="5466"/>
            <ac:spMk id="8" creationId="{9435243C-C3C1-4CEF-98BC-68385053F0BF}"/>
          </ac:spMkLst>
        </pc:spChg>
        <pc:spChg chg="add mod">
          <ac:chgData name="Filip Nocny" userId="de47583d-b089-4f0f-8338-0f873d56fa3c" providerId="ADAL" clId="{E2ADB54F-A3FB-4577-9C23-0E91B10A4F92}" dt="2021-05-13T07:33:52.187" v="462"/>
          <ac:spMkLst>
            <pc:docMk/>
            <pc:sldMk cId="818864008" sldId="5466"/>
            <ac:spMk id="9" creationId="{0A5B1CA8-0B68-49DE-9CF3-372226B786D1}"/>
          </ac:spMkLst>
        </pc:spChg>
      </pc:sldChg>
      <pc:sldChg chg="add del ord">
        <pc:chgData name="Filip Nocny" userId="de47583d-b089-4f0f-8338-0f873d56fa3c" providerId="ADAL" clId="{E2ADB54F-A3FB-4577-9C23-0E91B10A4F92}" dt="2021-05-13T09:51:47.761" v="1758" actId="2696"/>
        <pc:sldMkLst>
          <pc:docMk/>
          <pc:sldMk cId="1687148062" sldId="5469"/>
        </pc:sldMkLst>
      </pc:sldChg>
      <pc:sldChg chg="modSp add del mod ord">
        <pc:chgData name="Filip Nocny" userId="de47583d-b089-4f0f-8338-0f873d56fa3c" providerId="ADAL" clId="{E2ADB54F-A3FB-4577-9C23-0E91B10A4F92}" dt="2021-05-13T10:01:49.014" v="1918" actId="47"/>
        <pc:sldMkLst>
          <pc:docMk/>
          <pc:sldMk cId="2739479950" sldId="5469"/>
        </pc:sldMkLst>
        <pc:spChg chg="mod">
          <ac:chgData name="Filip Nocny" userId="de47583d-b089-4f0f-8338-0f873d56fa3c" providerId="ADAL" clId="{E2ADB54F-A3FB-4577-9C23-0E91B10A4F92}" dt="2021-05-13T10:01:21.905" v="1897" actId="20577"/>
          <ac:spMkLst>
            <pc:docMk/>
            <pc:sldMk cId="2739479950" sldId="5469"/>
            <ac:spMk id="10" creationId="{E86CD8D9-C849-4CE6-8A08-8D950F15027E}"/>
          </ac:spMkLst>
        </pc:spChg>
      </pc:sldChg>
      <pc:sldChg chg="modSp del mod">
        <pc:chgData name="Filip Nocny" userId="de47583d-b089-4f0f-8338-0f873d56fa3c" providerId="ADAL" clId="{E2ADB54F-A3FB-4577-9C23-0E91B10A4F92}" dt="2021-05-13T09:00:36.592" v="1340" actId="2696"/>
        <pc:sldMkLst>
          <pc:docMk/>
          <pc:sldMk cId="3917935548" sldId="5469"/>
        </pc:sldMkLst>
        <pc:spChg chg="mod">
          <ac:chgData name="Filip Nocny" userId="de47583d-b089-4f0f-8338-0f873d56fa3c" providerId="ADAL" clId="{E2ADB54F-A3FB-4577-9C23-0E91B10A4F92}" dt="2021-05-13T07:17:18.367" v="88" actId="14100"/>
          <ac:spMkLst>
            <pc:docMk/>
            <pc:sldMk cId="3917935548" sldId="5469"/>
            <ac:spMk id="10" creationId="{E86CD8D9-C849-4CE6-8A08-8D950F15027E}"/>
          </ac:spMkLst>
        </pc:spChg>
      </pc:sldChg>
      <pc:sldChg chg="modSp mod ord">
        <pc:chgData name="Filip Nocny" userId="de47583d-b089-4f0f-8338-0f873d56fa3c" providerId="ADAL" clId="{E2ADB54F-A3FB-4577-9C23-0E91B10A4F92}" dt="2021-05-13T10:07:46.580" v="2583" actId="2711"/>
        <pc:sldMkLst>
          <pc:docMk/>
          <pc:sldMk cId="2472144543" sldId="5470"/>
        </pc:sldMkLst>
        <pc:spChg chg="mod">
          <ac:chgData name="Filip Nocny" userId="de47583d-b089-4f0f-8338-0f873d56fa3c" providerId="ADAL" clId="{E2ADB54F-A3FB-4577-9C23-0E91B10A4F92}" dt="2021-05-13T10:07:21.164" v="2560" actId="27636"/>
          <ac:spMkLst>
            <pc:docMk/>
            <pc:sldMk cId="2472144543" sldId="5470"/>
            <ac:spMk id="6" creationId="{73D91025-E918-4DDA-8F8E-6E7FB76A665D}"/>
          </ac:spMkLst>
        </pc:spChg>
        <pc:spChg chg="mod">
          <ac:chgData name="Filip Nocny" userId="de47583d-b089-4f0f-8338-0f873d56fa3c" providerId="ADAL" clId="{E2ADB54F-A3FB-4577-9C23-0E91B10A4F92}" dt="2021-05-13T10:07:46.580" v="2583" actId="2711"/>
          <ac:spMkLst>
            <pc:docMk/>
            <pc:sldMk cId="2472144543" sldId="5470"/>
            <ac:spMk id="9" creationId="{05378D9F-36A2-4E2D-8550-3397E26EF771}"/>
          </ac:spMkLst>
        </pc:spChg>
      </pc:sldChg>
      <pc:sldChg chg="addSp delSp modSp del mod ord setClrOvrMap">
        <pc:chgData name="Filip Nocny" userId="de47583d-b089-4f0f-8338-0f873d56fa3c" providerId="ADAL" clId="{E2ADB54F-A3FB-4577-9C23-0E91B10A4F92}" dt="2021-05-13T10:06:29.766" v="2514" actId="47"/>
        <pc:sldMkLst>
          <pc:docMk/>
          <pc:sldMk cId="2335192807" sldId="5471"/>
        </pc:sldMkLst>
        <pc:spChg chg="mod">
          <ac:chgData name="Filip Nocny" userId="de47583d-b089-4f0f-8338-0f873d56fa3c" providerId="ADAL" clId="{E2ADB54F-A3FB-4577-9C23-0E91B10A4F92}" dt="2021-05-13T10:00:25.095" v="1857" actId="26606"/>
          <ac:spMkLst>
            <pc:docMk/>
            <pc:sldMk cId="2335192807" sldId="5471"/>
            <ac:spMk id="6" creationId="{73D91025-E918-4DDA-8F8E-6E7FB76A665D}"/>
          </ac:spMkLst>
        </pc:spChg>
        <pc:spChg chg="mod">
          <ac:chgData name="Filip Nocny" userId="de47583d-b089-4f0f-8338-0f873d56fa3c" providerId="ADAL" clId="{E2ADB54F-A3FB-4577-9C23-0E91B10A4F92}" dt="2021-05-13T10:00:25.095" v="1857" actId="26606"/>
          <ac:spMkLst>
            <pc:docMk/>
            <pc:sldMk cId="2335192807" sldId="5471"/>
            <ac:spMk id="9" creationId="{05378D9F-36A2-4E2D-8550-3397E26EF771}"/>
          </ac:spMkLst>
        </pc:spChg>
        <pc:spChg chg="ord">
          <ac:chgData name="Filip Nocny" userId="de47583d-b089-4f0f-8338-0f873d56fa3c" providerId="ADAL" clId="{E2ADB54F-A3FB-4577-9C23-0E91B10A4F92}" dt="2021-05-13T09:59:54.075" v="1849" actId="26606"/>
          <ac:spMkLst>
            <pc:docMk/>
            <pc:sldMk cId="2335192807" sldId="5471"/>
            <ac:spMk id="10" creationId="{E86CD8D9-C849-4CE6-8A08-8D950F15027E}"/>
          </ac:spMkLst>
        </pc:spChg>
        <pc:spChg chg="add del">
          <ac:chgData name="Filip Nocny" userId="de47583d-b089-4f0f-8338-0f873d56fa3c" providerId="ADAL" clId="{E2ADB54F-A3FB-4577-9C23-0E91B10A4F92}" dt="2021-05-13T09:59:49.799" v="1848" actId="26606"/>
          <ac:spMkLst>
            <pc:docMk/>
            <pc:sldMk cId="2335192807" sldId="5471"/>
            <ac:spMk id="78" creationId="{04812C46-200A-4DEB-A05E-3ED6C68C2387}"/>
          </ac:spMkLst>
        </pc:spChg>
        <pc:spChg chg="add del">
          <ac:chgData name="Filip Nocny" userId="de47583d-b089-4f0f-8338-0f873d56fa3c" providerId="ADAL" clId="{E2ADB54F-A3FB-4577-9C23-0E91B10A4F92}" dt="2021-05-13T09:54:23.619" v="1792" actId="26606"/>
          <ac:spMkLst>
            <pc:docMk/>
            <pc:sldMk cId="2335192807" sldId="5471"/>
            <ac:spMk id="79" creationId="{8F23F8A3-8FD7-4779-8323-FDC26BE99889}"/>
          </ac:spMkLst>
        </pc:spChg>
        <pc:spChg chg="add del">
          <ac:chgData name="Filip Nocny" userId="de47583d-b089-4f0f-8338-0f873d56fa3c" providerId="ADAL" clId="{E2ADB54F-A3FB-4577-9C23-0E91B10A4F92}" dt="2021-05-13T09:59:49.799" v="1848" actId="26606"/>
          <ac:spMkLst>
            <pc:docMk/>
            <pc:sldMk cId="2335192807" sldId="5471"/>
            <ac:spMk id="80" creationId="{D1EA859B-E555-4109-94F3-6700E046E008}"/>
          </ac:spMkLst>
        </pc:spChg>
        <pc:spChg chg="add del">
          <ac:chgData name="Filip Nocny" userId="de47583d-b089-4f0f-8338-0f873d56fa3c" providerId="ADAL" clId="{E2ADB54F-A3FB-4577-9C23-0E91B10A4F92}" dt="2021-05-13T09:54:23.619" v="1792" actId="26606"/>
          <ac:spMkLst>
            <pc:docMk/>
            <pc:sldMk cId="2335192807" sldId="5471"/>
            <ac:spMk id="81" creationId="{F605C4CC-A25C-416F-8333-7CB7DC97D870}"/>
          </ac:spMkLst>
        </pc:spChg>
        <pc:spChg chg="add del">
          <ac:chgData name="Filip Nocny" userId="de47583d-b089-4f0f-8338-0f873d56fa3c" providerId="ADAL" clId="{E2ADB54F-A3FB-4577-9C23-0E91B10A4F92}" dt="2021-05-13T09:55:54.065" v="1803" actId="26606"/>
          <ac:spMkLst>
            <pc:docMk/>
            <pc:sldMk cId="2335192807" sldId="5471"/>
            <ac:spMk id="84" creationId="{04812C46-200A-4DEB-A05E-3ED6C68C2387}"/>
          </ac:spMkLst>
        </pc:spChg>
        <pc:spChg chg="add del">
          <ac:chgData name="Filip Nocny" userId="de47583d-b089-4f0f-8338-0f873d56fa3c" providerId="ADAL" clId="{E2ADB54F-A3FB-4577-9C23-0E91B10A4F92}" dt="2021-05-13T09:55:54.065" v="1803" actId="26606"/>
          <ac:spMkLst>
            <pc:docMk/>
            <pc:sldMk cId="2335192807" sldId="5471"/>
            <ac:spMk id="86" creationId="{D1EA859B-E555-4109-94F3-6700E046E008}"/>
          </ac:spMkLst>
        </pc:spChg>
        <pc:spChg chg="add del">
          <ac:chgData name="Filip Nocny" userId="de47583d-b089-4f0f-8338-0f873d56fa3c" providerId="ADAL" clId="{E2ADB54F-A3FB-4577-9C23-0E91B10A4F92}" dt="2021-05-13T09:59:34.955" v="1837" actId="26606"/>
          <ac:spMkLst>
            <pc:docMk/>
            <pc:sldMk cId="2335192807" sldId="5471"/>
            <ac:spMk id="87" creationId="{04812C46-200A-4DEB-A05E-3ED6C68C2387}"/>
          </ac:spMkLst>
        </pc:spChg>
        <pc:spChg chg="add del">
          <ac:chgData name="Filip Nocny" userId="de47583d-b089-4f0f-8338-0f873d56fa3c" providerId="ADAL" clId="{E2ADB54F-A3FB-4577-9C23-0E91B10A4F92}" dt="2021-05-13T09:59:34.955" v="1837" actId="26606"/>
          <ac:spMkLst>
            <pc:docMk/>
            <pc:sldMk cId="2335192807" sldId="5471"/>
            <ac:spMk id="89" creationId="{D1EA859B-E555-4109-94F3-6700E046E008}"/>
          </ac:spMkLst>
        </pc:spChg>
        <pc:spChg chg="add del">
          <ac:chgData name="Filip Nocny" userId="de47583d-b089-4f0f-8338-0f873d56fa3c" providerId="ADAL" clId="{E2ADB54F-A3FB-4577-9C23-0E91B10A4F92}" dt="2021-05-13T09:59:34.510" v="1835" actId="26606"/>
          <ac:spMkLst>
            <pc:docMk/>
            <pc:sldMk cId="2335192807" sldId="5471"/>
            <ac:spMk id="139" creationId="{04812C46-200A-4DEB-A05E-3ED6C68C2387}"/>
          </ac:spMkLst>
        </pc:spChg>
        <pc:spChg chg="add del">
          <ac:chgData name="Filip Nocny" userId="de47583d-b089-4f0f-8338-0f873d56fa3c" providerId="ADAL" clId="{E2ADB54F-A3FB-4577-9C23-0E91B10A4F92}" dt="2021-05-13T09:59:34.510" v="1835" actId="26606"/>
          <ac:spMkLst>
            <pc:docMk/>
            <pc:sldMk cId="2335192807" sldId="5471"/>
            <ac:spMk id="141" creationId="{D1EA859B-E555-4109-94F3-6700E046E008}"/>
          </ac:spMkLst>
        </pc:spChg>
        <pc:spChg chg="add del">
          <ac:chgData name="Filip Nocny" userId="de47583d-b089-4f0f-8338-0f873d56fa3c" providerId="ADAL" clId="{E2ADB54F-A3FB-4577-9C23-0E91B10A4F92}" dt="2021-05-13T09:59:33.411" v="1829" actId="26606"/>
          <ac:spMkLst>
            <pc:docMk/>
            <pc:sldMk cId="2335192807" sldId="5471"/>
            <ac:spMk id="192" creationId="{04812C46-200A-4DEB-A05E-3ED6C68C2387}"/>
          </ac:spMkLst>
        </pc:spChg>
        <pc:spChg chg="add del">
          <ac:chgData name="Filip Nocny" userId="de47583d-b089-4f0f-8338-0f873d56fa3c" providerId="ADAL" clId="{E2ADB54F-A3FB-4577-9C23-0E91B10A4F92}" dt="2021-05-13T09:59:33.411" v="1829" actId="26606"/>
          <ac:spMkLst>
            <pc:docMk/>
            <pc:sldMk cId="2335192807" sldId="5471"/>
            <ac:spMk id="193" creationId="{D1EA859B-E555-4109-94F3-6700E046E008}"/>
          </ac:spMkLst>
        </pc:spChg>
        <pc:spChg chg="add del">
          <ac:chgData name="Filip Nocny" userId="de47583d-b089-4f0f-8338-0f873d56fa3c" providerId="ADAL" clId="{E2ADB54F-A3FB-4577-9C23-0E91B10A4F92}" dt="2021-05-13T09:59:54.075" v="1849" actId="26606"/>
          <ac:spMkLst>
            <pc:docMk/>
            <pc:sldMk cId="2335192807" sldId="5471"/>
            <ac:spMk id="14342" creationId="{9AA72BD9-2C5A-4EDC-931F-5AA08EACA0F3}"/>
          </ac:spMkLst>
        </pc:spChg>
        <pc:spChg chg="add del">
          <ac:chgData name="Filip Nocny" userId="de47583d-b089-4f0f-8338-0f873d56fa3c" providerId="ADAL" clId="{E2ADB54F-A3FB-4577-9C23-0E91B10A4F92}" dt="2021-05-13T09:59:54.075" v="1849" actId="26606"/>
          <ac:spMkLst>
            <pc:docMk/>
            <pc:sldMk cId="2335192807" sldId="5471"/>
            <ac:spMk id="14343" creationId="{DD3981AC-7B61-4947-BCF3-F7AA7FA385B9}"/>
          </ac:spMkLst>
        </pc:spChg>
        <pc:spChg chg="add del">
          <ac:chgData name="Filip Nocny" userId="de47583d-b089-4f0f-8338-0f873d56fa3c" providerId="ADAL" clId="{E2ADB54F-A3FB-4577-9C23-0E91B10A4F92}" dt="2021-05-13T09:59:54.075" v="1849" actId="26606"/>
          <ac:spMkLst>
            <pc:docMk/>
            <pc:sldMk cId="2335192807" sldId="5471"/>
            <ac:spMk id="14344" creationId="{55D4142C-5077-457F-A6AD-3FECFDB39685}"/>
          </ac:spMkLst>
        </pc:spChg>
        <pc:spChg chg="add del">
          <ac:chgData name="Filip Nocny" userId="de47583d-b089-4f0f-8338-0f873d56fa3c" providerId="ADAL" clId="{E2ADB54F-A3FB-4577-9C23-0E91B10A4F92}" dt="2021-05-13T09:59:54.075" v="1849" actId="26606"/>
          <ac:spMkLst>
            <pc:docMk/>
            <pc:sldMk cId="2335192807" sldId="5471"/>
            <ac:spMk id="14345" creationId="{7A5F0580-5EE9-419F-96EE-B6529EF6E7D0}"/>
          </ac:spMkLst>
        </pc:spChg>
        <pc:spChg chg="add del">
          <ac:chgData name="Filip Nocny" userId="de47583d-b089-4f0f-8338-0f873d56fa3c" providerId="ADAL" clId="{E2ADB54F-A3FB-4577-9C23-0E91B10A4F92}" dt="2021-05-13T09:54:29.545" v="1794" actId="26606"/>
          <ac:spMkLst>
            <pc:docMk/>
            <pc:sldMk cId="2335192807" sldId="5471"/>
            <ac:spMk id="14347" creationId="{04812C46-200A-4DEB-A05E-3ED6C68C2387}"/>
          </ac:spMkLst>
        </pc:spChg>
        <pc:spChg chg="add del">
          <ac:chgData name="Filip Nocny" userId="de47583d-b089-4f0f-8338-0f873d56fa3c" providerId="ADAL" clId="{E2ADB54F-A3FB-4577-9C23-0E91B10A4F92}" dt="2021-05-13T09:54:29.545" v="1794" actId="26606"/>
          <ac:spMkLst>
            <pc:docMk/>
            <pc:sldMk cId="2335192807" sldId="5471"/>
            <ac:spMk id="14348" creationId="{D1EA859B-E555-4109-94F3-6700E046E008}"/>
          </ac:spMkLst>
        </pc:spChg>
        <pc:spChg chg="add del">
          <ac:chgData name="Filip Nocny" userId="de47583d-b089-4f0f-8338-0f873d56fa3c" providerId="ADAL" clId="{E2ADB54F-A3FB-4577-9C23-0E91B10A4F92}" dt="2021-05-13T09:59:36.108" v="1841" actId="26606"/>
          <ac:spMkLst>
            <pc:docMk/>
            <pc:sldMk cId="2335192807" sldId="5471"/>
            <ac:spMk id="14349" creationId="{04812C46-200A-4DEB-A05E-3ED6C68C2387}"/>
          </ac:spMkLst>
        </pc:spChg>
        <pc:spChg chg="add del">
          <ac:chgData name="Filip Nocny" userId="de47583d-b089-4f0f-8338-0f873d56fa3c" providerId="ADAL" clId="{E2ADB54F-A3FB-4577-9C23-0E91B10A4F92}" dt="2021-05-13T09:59:36.108" v="1841" actId="26606"/>
          <ac:spMkLst>
            <pc:docMk/>
            <pc:sldMk cId="2335192807" sldId="5471"/>
            <ac:spMk id="14350" creationId="{D1EA859B-E555-4109-94F3-6700E046E008}"/>
          </ac:spMkLst>
        </pc:spChg>
        <pc:spChg chg="add del">
          <ac:chgData name="Filip Nocny" userId="de47583d-b089-4f0f-8338-0f873d56fa3c" providerId="ADAL" clId="{E2ADB54F-A3FB-4577-9C23-0E91B10A4F92}" dt="2021-05-13T10:00:25.095" v="1857" actId="26606"/>
          <ac:spMkLst>
            <pc:docMk/>
            <pc:sldMk cId="2335192807" sldId="5471"/>
            <ac:spMk id="14351" creationId="{79BB35BC-D5C2-4C8B-A22A-A71E6191913B}"/>
          </ac:spMkLst>
        </pc:spChg>
        <pc:spChg chg="add del">
          <ac:chgData name="Filip Nocny" userId="de47583d-b089-4f0f-8338-0f873d56fa3c" providerId="ADAL" clId="{E2ADB54F-A3FB-4577-9C23-0E91B10A4F92}" dt="2021-05-13T09:59:35.621" v="1838" actId="26606"/>
          <ac:spMkLst>
            <pc:docMk/>
            <pc:sldMk cId="2335192807" sldId="5471"/>
            <ac:spMk id="14352" creationId="{04812C46-200A-4DEB-A05E-3ED6C68C2387}"/>
          </ac:spMkLst>
        </pc:spChg>
        <pc:spChg chg="add del">
          <ac:chgData name="Filip Nocny" userId="de47583d-b089-4f0f-8338-0f873d56fa3c" providerId="ADAL" clId="{E2ADB54F-A3FB-4577-9C23-0E91B10A4F92}" dt="2021-05-13T09:59:35.621" v="1838" actId="26606"/>
          <ac:spMkLst>
            <pc:docMk/>
            <pc:sldMk cId="2335192807" sldId="5471"/>
            <ac:spMk id="14353" creationId="{D1EA859B-E555-4109-94F3-6700E046E008}"/>
          </ac:spMkLst>
        </pc:spChg>
        <pc:picChg chg="add del mod ord">
          <ac:chgData name="Filip Nocny" userId="de47583d-b089-4f0f-8338-0f873d56fa3c" providerId="ADAL" clId="{E2ADB54F-A3FB-4577-9C23-0E91B10A4F92}" dt="2021-05-13T09:54:30.095" v="1795"/>
          <ac:picMkLst>
            <pc:docMk/>
            <pc:sldMk cId="2335192807" sldId="5471"/>
            <ac:picMk id="6146" creationId="{2B56F204-2D63-4BB0-A928-99A83A54FA93}"/>
          </ac:picMkLst>
        </pc:picChg>
        <pc:picChg chg="add del">
          <ac:chgData name="Filip Nocny" userId="de47583d-b089-4f0f-8338-0f873d56fa3c" providerId="ADAL" clId="{E2ADB54F-A3FB-4577-9C23-0E91B10A4F92}" dt="2021-05-13T09:59:44.502" v="1846" actId="478"/>
          <ac:picMkLst>
            <pc:docMk/>
            <pc:sldMk cId="2335192807" sldId="5471"/>
            <ac:picMk id="6148" creationId="{0E6ADAB5-9606-40FA-A609-4ACBF5B16983}"/>
          </ac:picMkLst>
        </pc:picChg>
        <pc:picChg chg="add del mod ord">
          <ac:chgData name="Filip Nocny" userId="de47583d-b089-4f0f-8338-0f873d56fa3c" providerId="ADAL" clId="{E2ADB54F-A3FB-4577-9C23-0E91B10A4F92}" dt="2021-05-13T09:59:36.694" v="1842"/>
          <ac:picMkLst>
            <pc:docMk/>
            <pc:sldMk cId="2335192807" sldId="5471"/>
            <ac:picMk id="6150" creationId="{CC09D5A8-5FD1-475B-AC6D-438D16807ACD}"/>
          </ac:picMkLst>
        </pc:picChg>
        <pc:picChg chg="add del mod ord">
          <ac:chgData name="Filip Nocny" userId="de47583d-b089-4f0f-8338-0f873d56fa3c" providerId="ADAL" clId="{E2ADB54F-A3FB-4577-9C23-0E91B10A4F92}" dt="2021-05-13T10:00:25.095" v="1857" actId="26606"/>
          <ac:picMkLst>
            <pc:docMk/>
            <pc:sldMk cId="2335192807" sldId="5471"/>
            <ac:picMk id="14340" creationId="{353D2646-842F-4065-9BF3-C8B652983884}"/>
          </ac:picMkLst>
        </pc:picChg>
        <pc:cxnChg chg="add">
          <ac:chgData name="Filip Nocny" userId="de47583d-b089-4f0f-8338-0f873d56fa3c" providerId="ADAL" clId="{E2ADB54F-A3FB-4577-9C23-0E91B10A4F92}" dt="2021-05-13T10:00:25.095" v="1857" actId="26606"/>
          <ac:cxnSpMkLst>
            <pc:docMk/>
            <pc:sldMk cId="2335192807" sldId="5471"/>
            <ac:cxnSpMk id="14354" creationId="{A7F400EE-A8A5-48AF-B4D6-291B52C6F0B0}"/>
          </ac:cxnSpMkLst>
        </pc:cxnChg>
      </pc:sldChg>
      <pc:sldChg chg="addSp delSp modSp new del mod setBg">
        <pc:chgData name="Filip Nocny" userId="de47583d-b089-4f0f-8338-0f873d56fa3c" providerId="ADAL" clId="{E2ADB54F-A3FB-4577-9C23-0E91B10A4F92}" dt="2021-05-13T10:06:36.119" v="2515" actId="2696"/>
        <pc:sldMkLst>
          <pc:docMk/>
          <pc:sldMk cId="248004232" sldId="5472"/>
        </pc:sldMkLst>
        <pc:spChg chg="del">
          <ac:chgData name="Filip Nocny" userId="de47583d-b089-4f0f-8338-0f873d56fa3c" providerId="ADAL" clId="{E2ADB54F-A3FB-4577-9C23-0E91B10A4F92}" dt="2021-05-13T07:19:31.108" v="100" actId="478"/>
          <ac:spMkLst>
            <pc:docMk/>
            <pc:sldMk cId="248004232" sldId="5472"/>
            <ac:spMk id="2" creationId="{E32B5CF7-56EC-4CE9-8B70-061EC6AFC40C}"/>
          </ac:spMkLst>
        </pc:spChg>
        <pc:spChg chg="del">
          <ac:chgData name="Filip Nocny" userId="de47583d-b089-4f0f-8338-0f873d56fa3c" providerId="ADAL" clId="{E2ADB54F-A3FB-4577-9C23-0E91B10A4F92}" dt="2021-05-13T07:19:32.445" v="101" actId="478"/>
          <ac:spMkLst>
            <pc:docMk/>
            <pc:sldMk cId="248004232" sldId="5472"/>
            <ac:spMk id="3" creationId="{6682BCBD-5320-4398-8753-C917664C7191}"/>
          </ac:spMkLst>
        </pc:spChg>
        <pc:picChg chg="add mod">
          <ac:chgData name="Filip Nocny" userId="de47583d-b089-4f0f-8338-0f873d56fa3c" providerId="ADAL" clId="{E2ADB54F-A3FB-4577-9C23-0E91B10A4F92}" dt="2021-05-13T07:19:53.851" v="107" actId="1076"/>
          <ac:picMkLst>
            <pc:docMk/>
            <pc:sldMk cId="248004232" sldId="5472"/>
            <ac:picMk id="5" creationId="{2EE6AA08-3D41-449F-948E-B5CD8672E9E6}"/>
          </ac:picMkLst>
        </pc:picChg>
      </pc:sldChg>
      <pc:sldChg chg="add">
        <pc:chgData name="Filip Nocny" userId="de47583d-b089-4f0f-8338-0f873d56fa3c" providerId="ADAL" clId="{E2ADB54F-A3FB-4577-9C23-0E91B10A4F92}" dt="2021-05-13T10:06:42.836" v="2516"/>
        <pc:sldMkLst>
          <pc:docMk/>
          <pc:sldMk cId="1455678236" sldId="5472"/>
        </pc:sldMkLst>
      </pc:sldChg>
      <pc:sldChg chg="addSp delSp modSp new del mod">
        <pc:chgData name="Filip Nocny" userId="de47583d-b089-4f0f-8338-0f873d56fa3c" providerId="ADAL" clId="{E2ADB54F-A3FB-4577-9C23-0E91B10A4F92}" dt="2021-05-13T07:28:12.389" v="139" actId="47"/>
        <pc:sldMkLst>
          <pc:docMk/>
          <pc:sldMk cId="728183575" sldId="5473"/>
        </pc:sldMkLst>
        <pc:spChg chg="del">
          <ac:chgData name="Filip Nocny" userId="de47583d-b089-4f0f-8338-0f873d56fa3c" providerId="ADAL" clId="{E2ADB54F-A3FB-4577-9C23-0E91B10A4F92}" dt="2021-05-13T07:20:06.786" v="109" actId="478"/>
          <ac:spMkLst>
            <pc:docMk/>
            <pc:sldMk cId="728183575" sldId="5473"/>
            <ac:spMk id="2" creationId="{D3BFBAAE-E0B5-4BAB-8B6E-1787242D09DB}"/>
          </ac:spMkLst>
        </pc:spChg>
        <pc:spChg chg="del">
          <ac:chgData name="Filip Nocny" userId="de47583d-b089-4f0f-8338-0f873d56fa3c" providerId="ADAL" clId="{E2ADB54F-A3FB-4577-9C23-0E91B10A4F92}" dt="2021-05-13T07:20:07.722" v="110" actId="478"/>
          <ac:spMkLst>
            <pc:docMk/>
            <pc:sldMk cId="728183575" sldId="5473"/>
            <ac:spMk id="3" creationId="{B37A5FA7-1195-47F4-98A5-9585BF395E6D}"/>
          </ac:spMkLst>
        </pc:spChg>
        <pc:picChg chg="add mod">
          <ac:chgData name="Filip Nocny" userId="de47583d-b089-4f0f-8338-0f873d56fa3c" providerId="ADAL" clId="{E2ADB54F-A3FB-4577-9C23-0E91B10A4F92}" dt="2021-05-13T07:22:02.460" v="113" actId="1076"/>
          <ac:picMkLst>
            <pc:docMk/>
            <pc:sldMk cId="728183575" sldId="5473"/>
            <ac:picMk id="5" creationId="{41DAC831-959E-47F3-9B41-2C9FDCE773D2}"/>
          </ac:picMkLst>
        </pc:picChg>
      </pc:sldChg>
      <pc:sldChg chg="add">
        <pc:chgData name="Filip Nocny" userId="de47583d-b089-4f0f-8338-0f873d56fa3c" providerId="ADAL" clId="{E2ADB54F-A3FB-4577-9C23-0E91B10A4F92}" dt="2021-05-13T10:06:42.836" v="2516"/>
        <pc:sldMkLst>
          <pc:docMk/>
          <pc:sldMk cId="736664483" sldId="5474"/>
        </pc:sldMkLst>
      </pc:sldChg>
      <pc:sldChg chg="addSp delSp modSp add del mod">
        <pc:chgData name="Filip Nocny" userId="de47583d-b089-4f0f-8338-0f873d56fa3c" providerId="ADAL" clId="{E2ADB54F-A3FB-4577-9C23-0E91B10A4F92}" dt="2021-05-13T10:06:36.119" v="2515" actId="2696"/>
        <pc:sldMkLst>
          <pc:docMk/>
          <pc:sldMk cId="3359871561" sldId="5474"/>
        </pc:sldMkLst>
        <pc:spChg chg="mod">
          <ac:chgData name="Filip Nocny" userId="de47583d-b089-4f0f-8338-0f873d56fa3c" providerId="ADAL" clId="{E2ADB54F-A3FB-4577-9C23-0E91B10A4F92}" dt="2021-05-13T07:22:30.042" v="131" actId="255"/>
          <ac:spMkLst>
            <pc:docMk/>
            <pc:sldMk cId="3359871561" sldId="5474"/>
            <ac:spMk id="6" creationId="{EAEF1F13-231C-4176-AA5A-46EE631A9315}"/>
          </ac:spMkLst>
        </pc:spChg>
        <pc:picChg chg="add mod">
          <ac:chgData name="Filip Nocny" userId="de47583d-b089-4f0f-8338-0f873d56fa3c" providerId="ADAL" clId="{E2ADB54F-A3FB-4577-9C23-0E91B10A4F92}" dt="2021-05-13T07:28:09.590" v="138" actId="1076"/>
          <ac:picMkLst>
            <pc:docMk/>
            <pc:sldMk cId="3359871561" sldId="5474"/>
            <ac:picMk id="5" creationId="{D7F615B8-E892-432D-89C3-4EC869546AA5}"/>
          </ac:picMkLst>
        </pc:picChg>
        <pc:picChg chg="del">
          <ac:chgData name="Filip Nocny" userId="de47583d-b089-4f0f-8338-0f873d56fa3c" providerId="ADAL" clId="{E2ADB54F-A3FB-4577-9C23-0E91B10A4F92}" dt="2021-05-13T07:22:32.821" v="132" actId="478"/>
          <ac:picMkLst>
            <pc:docMk/>
            <pc:sldMk cId="3359871561" sldId="5474"/>
            <ac:picMk id="1026" creationId="{65699659-5F44-400A-929E-33A8D7FA2127}"/>
          </ac:picMkLst>
        </pc:picChg>
      </pc:sldChg>
      <pc:sldChg chg="addSp delSp modSp add mod ord">
        <pc:chgData name="Filip Nocny" userId="de47583d-b089-4f0f-8338-0f873d56fa3c" providerId="ADAL" clId="{E2ADB54F-A3FB-4577-9C23-0E91B10A4F92}" dt="2021-05-13T09:51:07.839" v="1757"/>
        <pc:sldMkLst>
          <pc:docMk/>
          <pc:sldMk cId="329067928" sldId="5475"/>
        </pc:sldMkLst>
        <pc:spChg chg="mod">
          <ac:chgData name="Filip Nocny" userId="de47583d-b089-4f0f-8338-0f873d56fa3c" providerId="ADAL" clId="{E2ADB54F-A3FB-4577-9C23-0E91B10A4F92}" dt="2021-05-13T08:46:27.321" v="1160" actId="27636"/>
          <ac:spMkLst>
            <pc:docMk/>
            <pc:sldMk cId="329067928" sldId="5475"/>
            <ac:spMk id="6" creationId="{73D91025-E918-4DDA-8F8E-6E7FB76A665D}"/>
          </ac:spMkLst>
        </pc:spChg>
        <pc:spChg chg="mod">
          <ac:chgData name="Filip Nocny" userId="de47583d-b089-4f0f-8338-0f873d56fa3c" providerId="ADAL" clId="{E2ADB54F-A3FB-4577-9C23-0E91B10A4F92}" dt="2021-05-13T09:15:33.590" v="1550" actId="20577"/>
          <ac:spMkLst>
            <pc:docMk/>
            <pc:sldMk cId="329067928" sldId="5475"/>
            <ac:spMk id="9" creationId="{05378D9F-36A2-4E2D-8550-3397E26EF771}"/>
          </ac:spMkLst>
        </pc:spChg>
        <pc:picChg chg="add del">
          <ac:chgData name="Filip Nocny" userId="de47583d-b089-4f0f-8338-0f873d56fa3c" providerId="ADAL" clId="{E2ADB54F-A3FB-4577-9C23-0E91B10A4F92}" dt="2021-05-13T09:05:46.573" v="1375" actId="478"/>
          <ac:picMkLst>
            <pc:docMk/>
            <pc:sldMk cId="329067928" sldId="5475"/>
            <ac:picMk id="14340" creationId="{353D2646-842F-4065-9BF3-C8B652983884}"/>
          </ac:picMkLst>
        </pc:picChg>
      </pc:sldChg>
      <pc:sldChg chg="modSp add del mod ord">
        <pc:chgData name="Filip Nocny" userId="de47583d-b089-4f0f-8338-0f873d56fa3c" providerId="ADAL" clId="{E2ADB54F-A3FB-4577-9C23-0E91B10A4F92}" dt="2021-05-13T08:46:06.326" v="1151" actId="2696"/>
        <pc:sldMkLst>
          <pc:docMk/>
          <pc:sldMk cId="2875405749" sldId="5475"/>
        </pc:sldMkLst>
        <pc:spChg chg="mod">
          <ac:chgData name="Filip Nocny" userId="de47583d-b089-4f0f-8338-0f873d56fa3c" providerId="ADAL" clId="{E2ADB54F-A3FB-4577-9C23-0E91B10A4F92}" dt="2021-05-13T07:31:12.507" v="416" actId="27636"/>
          <ac:spMkLst>
            <pc:docMk/>
            <pc:sldMk cId="2875405749" sldId="5475"/>
            <ac:spMk id="6" creationId="{73D91025-E918-4DDA-8F8E-6E7FB76A665D}"/>
          </ac:spMkLst>
        </pc:spChg>
        <pc:spChg chg="mod">
          <ac:chgData name="Filip Nocny" userId="de47583d-b089-4f0f-8338-0f873d56fa3c" providerId="ADAL" clId="{E2ADB54F-A3FB-4577-9C23-0E91B10A4F92}" dt="2021-05-13T07:31:21.410" v="417" actId="2711"/>
          <ac:spMkLst>
            <pc:docMk/>
            <pc:sldMk cId="2875405749" sldId="5475"/>
            <ac:spMk id="9" creationId="{05378D9F-36A2-4E2D-8550-3397E26EF771}"/>
          </ac:spMkLst>
        </pc:spChg>
      </pc:sldChg>
      <pc:sldChg chg="modSp add">
        <pc:chgData name="Filip Nocny" userId="de47583d-b089-4f0f-8338-0f873d56fa3c" providerId="ADAL" clId="{E2ADB54F-A3FB-4577-9C23-0E91B10A4F92}" dt="2021-05-13T07:41:00.436" v="598" actId="20577"/>
        <pc:sldMkLst>
          <pc:docMk/>
          <pc:sldMk cId="318989141" sldId="5476"/>
        </pc:sldMkLst>
        <pc:spChg chg="mod">
          <ac:chgData name="Filip Nocny" userId="de47583d-b089-4f0f-8338-0f873d56fa3c" providerId="ADAL" clId="{E2ADB54F-A3FB-4577-9C23-0E91B10A4F92}" dt="2021-05-13T07:41:00.436" v="598" actId="20577"/>
          <ac:spMkLst>
            <pc:docMk/>
            <pc:sldMk cId="318989141" sldId="5476"/>
            <ac:spMk id="5" creationId="{85DEDC88-9EB0-45B1-A0CB-4A0F11FFB7D2}"/>
          </ac:spMkLst>
        </pc:spChg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3506997674" sldId="5476"/>
        </pc:sldMkLst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1023012882" sldId="5477"/>
        </pc:sldMkLst>
      </pc:sldChg>
      <pc:sldChg chg="modSp add ord">
        <pc:chgData name="Filip Nocny" userId="de47583d-b089-4f0f-8338-0f873d56fa3c" providerId="ADAL" clId="{E2ADB54F-A3FB-4577-9C23-0E91B10A4F92}" dt="2021-05-13T07:47:15.124" v="675"/>
        <pc:sldMkLst>
          <pc:docMk/>
          <pc:sldMk cId="1255572631" sldId="5477"/>
        </pc:sldMkLst>
        <pc:spChg chg="mod">
          <ac:chgData name="Filip Nocny" userId="de47583d-b089-4f0f-8338-0f873d56fa3c" providerId="ADAL" clId="{E2ADB54F-A3FB-4577-9C23-0E91B10A4F92}" dt="2021-05-13T07:42:28.793" v="673" actId="20577"/>
          <ac:spMkLst>
            <pc:docMk/>
            <pc:sldMk cId="1255572631" sldId="5477"/>
            <ac:spMk id="5" creationId="{85DEDC88-9EB0-45B1-A0CB-4A0F11FFB7D2}"/>
          </ac:spMkLst>
        </pc:spChg>
      </pc:sldChg>
      <pc:sldChg chg="add">
        <pc:chgData name="Filip Nocny" userId="de47583d-b089-4f0f-8338-0f873d56fa3c" providerId="ADAL" clId="{E2ADB54F-A3FB-4577-9C23-0E91B10A4F92}" dt="2021-05-13T08:23:16.882" v="743"/>
        <pc:sldMkLst>
          <pc:docMk/>
          <pc:sldMk cId="1811579123" sldId="5478"/>
        </pc:sldMkLst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3635286973" sldId="5478"/>
        </pc:sldMkLst>
      </pc:sldChg>
      <pc:sldChg chg="addSp delSp modSp new del mod setBg">
        <pc:chgData name="Filip Nocny" userId="de47583d-b089-4f0f-8338-0f873d56fa3c" providerId="ADAL" clId="{E2ADB54F-A3FB-4577-9C23-0E91B10A4F92}" dt="2021-05-13T08:23:11.320" v="742" actId="2696"/>
        <pc:sldMkLst>
          <pc:docMk/>
          <pc:sldMk cId="3854486286" sldId="5478"/>
        </pc:sldMkLst>
        <pc:spChg chg="del">
          <ac:chgData name="Filip Nocny" userId="de47583d-b089-4f0f-8338-0f873d56fa3c" providerId="ADAL" clId="{E2ADB54F-A3FB-4577-9C23-0E91B10A4F92}" dt="2021-05-13T08:03:25.452" v="678" actId="478"/>
          <ac:spMkLst>
            <pc:docMk/>
            <pc:sldMk cId="3854486286" sldId="5478"/>
            <ac:spMk id="2" creationId="{63365C20-7D26-4ECC-8F58-2C5A91B1B5B6}"/>
          </ac:spMkLst>
        </pc:spChg>
        <pc:spChg chg="del">
          <ac:chgData name="Filip Nocny" userId="de47583d-b089-4f0f-8338-0f873d56fa3c" providerId="ADAL" clId="{E2ADB54F-A3FB-4577-9C23-0E91B10A4F92}" dt="2021-05-13T08:03:26.335" v="679" actId="478"/>
          <ac:spMkLst>
            <pc:docMk/>
            <pc:sldMk cId="3854486286" sldId="5478"/>
            <ac:spMk id="3" creationId="{9246C569-3582-4E9C-A3C6-9C7C7AF91161}"/>
          </ac:spMkLst>
        </pc:spChg>
        <pc:picChg chg="add mod">
          <ac:chgData name="Filip Nocny" userId="de47583d-b089-4f0f-8338-0f873d56fa3c" providerId="ADAL" clId="{E2ADB54F-A3FB-4577-9C23-0E91B10A4F92}" dt="2021-05-13T08:03:38.593" v="683" actId="1076"/>
          <ac:picMkLst>
            <pc:docMk/>
            <pc:sldMk cId="3854486286" sldId="5478"/>
            <ac:picMk id="5" creationId="{9D69C1C6-8B2F-4B6C-A9D6-0FE44C25F3FE}"/>
          </ac:picMkLst>
        </pc:picChg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1558800625" sldId="5479"/>
        </pc:sldMkLst>
      </pc:sldChg>
      <pc:sldChg chg="delSp new del mod">
        <pc:chgData name="Filip Nocny" userId="de47583d-b089-4f0f-8338-0f873d56fa3c" providerId="ADAL" clId="{E2ADB54F-A3FB-4577-9C23-0E91B10A4F92}" dt="2021-05-13T08:19:00.799" v="708" actId="47"/>
        <pc:sldMkLst>
          <pc:docMk/>
          <pc:sldMk cId="1764169426" sldId="5479"/>
        </pc:sldMkLst>
        <pc:spChg chg="del">
          <ac:chgData name="Filip Nocny" userId="de47583d-b089-4f0f-8338-0f873d56fa3c" providerId="ADAL" clId="{E2ADB54F-A3FB-4577-9C23-0E91B10A4F92}" dt="2021-05-13T08:16:44.750" v="697" actId="478"/>
          <ac:spMkLst>
            <pc:docMk/>
            <pc:sldMk cId="1764169426" sldId="5479"/>
            <ac:spMk id="2" creationId="{C9BE2F0C-8DE1-47BE-A422-0C0440FE4A7B}"/>
          </ac:spMkLst>
        </pc:spChg>
      </pc:sldChg>
      <pc:sldChg chg="addSp delSp modSp new mod setBg">
        <pc:chgData name="Filip Nocny" userId="de47583d-b089-4f0f-8338-0f873d56fa3c" providerId="ADAL" clId="{E2ADB54F-A3FB-4577-9C23-0E91B10A4F92}" dt="2021-05-13T08:17:09.680" v="705"/>
        <pc:sldMkLst>
          <pc:docMk/>
          <pc:sldMk cId="2023017065" sldId="5480"/>
        </pc:sldMkLst>
        <pc:spChg chg="del">
          <ac:chgData name="Filip Nocny" userId="de47583d-b089-4f0f-8338-0f873d56fa3c" providerId="ADAL" clId="{E2ADB54F-A3FB-4577-9C23-0E91B10A4F92}" dt="2021-05-13T08:14:14.494" v="689" actId="478"/>
          <ac:spMkLst>
            <pc:docMk/>
            <pc:sldMk cId="2023017065" sldId="5480"/>
            <ac:spMk id="2" creationId="{06513D86-26AD-480A-A530-10594F0D1B8A}"/>
          </ac:spMkLst>
        </pc:spChg>
        <pc:spChg chg="del">
          <ac:chgData name="Filip Nocny" userId="de47583d-b089-4f0f-8338-0f873d56fa3c" providerId="ADAL" clId="{E2ADB54F-A3FB-4577-9C23-0E91B10A4F92}" dt="2021-05-13T08:14:17.543" v="690" actId="478"/>
          <ac:spMkLst>
            <pc:docMk/>
            <pc:sldMk cId="2023017065" sldId="5480"/>
            <ac:spMk id="3" creationId="{75553F78-5EC1-426E-B4C3-28972EB6C8F6}"/>
          </ac:spMkLst>
        </pc:spChg>
        <pc:picChg chg="add del mod">
          <ac:chgData name="Filip Nocny" userId="de47583d-b089-4f0f-8338-0f873d56fa3c" providerId="ADAL" clId="{E2ADB54F-A3FB-4577-9C23-0E91B10A4F92}" dt="2021-05-13T08:14:22.677" v="693" actId="21"/>
          <ac:picMkLst>
            <pc:docMk/>
            <pc:sldMk cId="2023017065" sldId="5480"/>
            <ac:picMk id="5" creationId="{922A23AF-8280-4FA0-A6C2-1DA999CFB732}"/>
          </ac:picMkLst>
        </pc:picChg>
        <pc:picChg chg="add mod">
          <ac:chgData name="Filip Nocny" userId="de47583d-b089-4f0f-8338-0f873d56fa3c" providerId="ADAL" clId="{E2ADB54F-A3FB-4577-9C23-0E91B10A4F92}" dt="2021-05-13T08:14:46.757" v="696" actId="14100"/>
          <ac:picMkLst>
            <pc:docMk/>
            <pc:sldMk cId="2023017065" sldId="5480"/>
            <ac:picMk id="7" creationId="{0D74C0F8-106D-449A-A1F2-508F3C5074C0}"/>
          </ac:picMkLst>
        </pc:picChg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3466087078" sldId="5480"/>
        </pc:sldMkLst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1843562846" sldId="5481"/>
        </pc:sldMkLst>
      </pc:sldChg>
      <pc:sldChg chg="addSp delSp modSp new mod setBg">
        <pc:chgData name="Filip Nocny" userId="de47583d-b089-4f0f-8338-0f873d56fa3c" providerId="ADAL" clId="{E2ADB54F-A3FB-4577-9C23-0E91B10A4F92}" dt="2021-05-13T08:17:03.226" v="704"/>
        <pc:sldMkLst>
          <pc:docMk/>
          <pc:sldMk cId="1845659595" sldId="5481"/>
        </pc:sldMkLst>
        <pc:spChg chg="del">
          <ac:chgData name="Filip Nocny" userId="de47583d-b089-4f0f-8338-0f873d56fa3c" providerId="ADAL" clId="{E2ADB54F-A3FB-4577-9C23-0E91B10A4F92}" dt="2021-05-13T08:16:49.695" v="700" actId="478"/>
          <ac:spMkLst>
            <pc:docMk/>
            <pc:sldMk cId="1845659595" sldId="5481"/>
            <ac:spMk id="2" creationId="{A6DDFA03-EFCB-410B-AFEF-85FDCE24F4D0}"/>
          </ac:spMkLst>
        </pc:spChg>
        <pc:spChg chg="del">
          <ac:chgData name="Filip Nocny" userId="de47583d-b089-4f0f-8338-0f873d56fa3c" providerId="ADAL" clId="{E2ADB54F-A3FB-4577-9C23-0E91B10A4F92}" dt="2021-05-13T08:16:50.498" v="701" actId="478"/>
          <ac:spMkLst>
            <pc:docMk/>
            <pc:sldMk cId="1845659595" sldId="5481"/>
            <ac:spMk id="3" creationId="{B8F759E9-6530-495A-835F-FB32DC503CE2}"/>
          </ac:spMkLst>
        </pc:spChg>
        <pc:picChg chg="add mod">
          <ac:chgData name="Filip Nocny" userId="de47583d-b089-4f0f-8338-0f873d56fa3c" providerId="ADAL" clId="{E2ADB54F-A3FB-4577-9C23-0E91B10A4F92}" dt="2021-05-13T08:16:59.529" v="703" actId="14100"/>
          <ac:picMkLst>
            <pc:docMk/>
            <pc:sldMk cId="1845659595" sldId="5481"/>
            <ac:picMk id="5" creationId="{FB3C3663-8F8C-430A-A4CC-645E5B953C85}"/>
          </ac:picMkLst>
        </pc:picChg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1071645890" sldId="5482"/>
        </pc:sldMkLst>
      </pc:sldChg>
      <pc:sldChg chg="modSp add mod ord">
        <pc:chgData name="Filip Nocny" userId="de47583d-b089-4f0f-8338-0f873d56fa3c" providerId="ADAL" clId="{E2ADB54F-A3FB-4577-9C23-0E91B10A4F92}" dt="2021-05-13T10:17:56.703" v="2896" actId="20577"/>
        <pc:sldMkLst>
          <pc:docMk/>
          <pc:sldMk cId="1592412832" sldId="5482"/>
        </pc:sldMkLst>
        <pc:spChg chg="mod">
          <ac:chgData name="Filip Nocny" userId="de47583d-b089-4f0f-8338-0f873d56fa3c" providerId="ADAL" clId="{E2ADB54F-A3FB-4577-9C23-0E91B10A4F92}" dt="2021-05-13T10:17:56.703" v="2896" actId="20577"/>
          <ac:spMkLst>
            <pc:docMk/>
            <pc:sldMk cId="1592412832" sldId="5482"/>
            <ac:spMk id="5" creationId="{85DEDC88-9EB0-45B1-A0CB-4A0F11FFB7D2}"/>
          </ac:spMkLst>
        </pc:spChg>
      </pc:sldChg>
      <pc:sldChg chg="new del">
        <pc:chgData name="Filip Nocny" userId="de47583d-b089-4f0f-8338-0f873d56fa3c" providerId="ADAL" clId="{E2ADB54F-A3FB-4577-9C23-0E91B10A4F92}" dt="2021-05-13T08:37:16.532" v="835" actId="47"/>
        <pc:sldMkLst>
          <pc:docMk/>
          <pc:sldMk cId="2133158515" sldId="5482"/>
        </pc:sldMkLst>
      </pc:sldChg>
      <pc:sldChg chg="addSp delSp modSp new mod setBg">
        <pc:chgData name="Filip Nocny" userId="de47583d-b089-4f0f-8338-0f873d56fa3c" providerId="ADAL" clId="{E2ADB54F-A3FB-4577-9C23-0E91B10A4F92}" dt="2021-05-13T09:17:27.045" v="1580" actId="26606"/>
        <pc:sldMkLst>
          <pc:docMk/>
          <pc:sldMk cId="1340949960" sldId="5483"/>
        </pc:sldMkLst>
        <pc:spChg chg="del">
          <ac:chgData name="Filip Nocny" userId="de47583d-b089-4f0f-8338-0f873d56fa3c" providerId="ADAL" clId="{E2ADB54F-A3FB-4577-9C23-0E91B10A4F92}" dt="2021-05-13T08:53:48.763" v="1197" actId="478"/>
          <ac:spMkLst>
            <pc:docMk/>
            <pc:sldMk cId="1340949960" sldId="5483"/>
            <ac:spMk id="2" creationId="{4AD84DA7-A01D-4969-8DDE-94F6E356EF34}"/>
          </ac:spMkLst>
        </pc:spChg>
        <pc:spChg chg="del">
          <ac:chgData name="Filip Nocny" userId="de47583d-b089-4f0f-8338-0f873d56fa3c" providerId="ADAL" clId="{E2ADB54F-A3FB-4577-9C23-0E91B10A4F92}" dt="2021-05-13T08:53:51.315" v="1198" actId="478"/>
          <ac:spMkLst>
            <pc:docMk/>
            <pc:sldMk cId="1340949960" sldId="5483"/>
            <ac:spMk id="3" creationId="{21C6FA58-9176-4D84-A159-159A739983AD}"/>
          </ac:spMkLst>
        </pc:spChg>
        <pc:spChg chg="add del mod">
          <ac:chgData name="Filip Nocny" userId="de47583d-b089-4f0f-8338-0f873d56fa3c" providerId="ADAL" clId="{E2ADB54F-A3FB-4577-9C23-0E91B10A4F92}" dt="2021-05-13T08:56:12.298" v="1239" actId="478"/>
          <ac:spMkLst>
            <pc:docMk/>
            <pc:sldMk cId="1340949960" sldId="5483"/>
            <ac:spMk id="6" creationId="{AD40F22D-072C-40DB-89CD-7068E2300D13}"/>
          </ac:spMkLst>
        </pc:spChg>
        <pc:spChg chg="add del">
          <ac:chgData name="Filip Nocny" userId="de47583d-b089-4f0f-8338-0f873d56fa3c" providerId="ADAL" clId="{E2ADB54F-A3FB-4577-9C23-0E91B10A4F92}" dt="2021-05-13T08:56:39.826" v="1243" actId="26606"/>
          <ac:spMkLst>
            <pc:docMk/>
            <pc:sldMk cId="1340949960" sldId="5483"/>
            <ac:spMk id="71" creationId="{0205D939-00C4-4F2E-9797-3170DD040D90}"/>
          </ac:spMkLst>
        </pc:spChg>
        <pc:spChg chg="add del">
          <ac:chgData name="Filip Nocny" userId="de47583d-b089-4f0f-8338-0f873d56fa3c" providerId="ADAL" clId="{E2ADB54F-A3FB-4577-9C23-0E91B10A4F92}" dt="2021-05-13T08:56:39.826" v="1243" actId="26606"/>
          <ac:spMkLst>
            <pc:docMk/>
            <pc:sldMk cId="1340949960" sldId="5483"/>
            <ac:spMk id="73" creationId="{38EE4E44-1403-472B-8C01-D354CB8F5AE7}"/>
          </ac:spMkLst>
        </pc:spChg>
        <pc:spChg chg="add del">
          <ac:chgData name="Filip Nocny" userId="de47583d-b089-4f0f-8338-0f873d56fa3c" providerId="ADAL" clId="{E2ADB54F-A3FB-4577-9C23-0E91B10A4F92}" dt="2021-05-13T08:56:39.826" v="1243" actId="26606"/>
          <ac:spMkLst>
            <pc:docMk/>
            <pc:sldMk cId="1340949960" sldId="5483"/>
            <ac:spMk id="75" creationId="{583CCE40-4C5F-42D3-86D9-7892AD1E98E3}"/>
          </ac:spMkLst>
        </pc:spChg>
        <pc:spChg chg="add del">
          <ac:chgData name="Filip Nocny" userId="de47583d-b089-4f0f-8338-0f873d56fa3c" providerId="ADAL" clId="{E2ADB54F-A3FB-4577-9C23-0E91B10A4F92}" dt="2021-05-13T08:57:02.469" v="1248" actId="26606"/>
          <ac:spMkLst>
            <pc:docMk/>
            <pc:sldMk cId="1340949960" sldId="5483"/>
            <ac:spMk id="77" creationId="{83BCB34A-2F40-4F41-8488-A134C1C155B7}"/>
          </ac:spMkLst>
        </pc:spChg>
        <pc:spChg chg="add del">
          <ac:chgData name="Filip Nocny" userId="de47583d-b089-4f0f-8338-0f873d56fa3c" providerId="ADAL" clId="{E2ADB54F-A3FB-4577-9C23-0E91B10A4F92}" dt="2021-05-13T08:57:02.469" v="1248" actId="26606"/>
          <ac:spMkLst>
            <pc:docMk/>
            <pc:sldMk cId="1340949960" sldId="5483"/>
            <ac:spMk id="79" creationId="{F78382DC-4207-465E-B379-1E16448AA222}"/>
          </ac:spMkLst>
        </pc:spChg>
        <pc:spChg chg="add del">
          <ac:chgData name="Filip Nocny" userId="de47583d-b089-4f0f-8338-0f873d56fa3c" providerId="ADAL" clId="{E2ADB54F-A3FB-4577-9C23-0E91B10A4F92}" dt="2021-05-13T08:58:17.750" v="1262" actId="26606"/>
          <ac:spMkLst>
            <pc:docMk/>
            <pc:sldMk cId="1340949960" sldId="5483"/>
            <ac:spMk id="80" creationId="{A9F529C3-C941-49FD-8C67-82F134F64BDB}"/>
          </ac:spMkLst>
        </pc:spChg>
        <pc:spChg chg="add del">
          <ac:chgData name="Filip Nocny" userId="de47583d-b089-4f0f-8338-0f873d56fa3c" providerId="ADAL" clId="{E2ADB54F-A3FB-4577-9C23-0E91B10A4F92}" dt="2021-05-13T08:58:17.750" v="1262" actId="26606"/>
          <ac:spMkLst>
            <pc:docMk/>
            <pc:sldMk cId="1340949960" sldId="5483"/>
            <ac:spMk id="82" creationId="{20586029-32A0-47E5-9AEC-AE3ABA6B94D0}"/>
          </ac:spMkLst>
        </pc:spChg>
        <pc:spChg chg="add del">
          <ac:chgData name="Filip Nocny" userId="de47583d-b089-4f0f-8338-0f873d56fa3c" providerId="ADAL" clId="{E2ADB54F-A3FB-4577-9C23-0E91B10A4F92}" dt="2021-05-13T09:17:27.045" v="1580" actId="26606"/>
          <ac:spMkLst>
            <pc:docMk/>
            <pc:sldMk cId="1340949960" sldId="5483"/>
            <ac:spMk id="89" creationId="{2F19B711-C590-44D1-9AA8-9F143B0ED58A}"/>
          </ac:spMkLst>
        </pc:spChg>
        <pc:spChg chg="add del">
          <ac:chgData name="Filip Nocny" userId="de47583d-b089-4f0f-8338-0f873d56fa3c" providerId="ADAL" clId="{E2ADB54F-A3FB-4577-9C23-0E91B10A4F92}" dt="2021-05-13T09:17:27.045" v="1580" actId="26606"/>
          <ac:spMkLst>
            <pc:docMk/>
            <pc:sldMk cId="1340949960" sldId="5483"/>
            <ac:spMk id="91" creationId="{C0C79CF2-6A1C-4636-84CE-ABB2BE191D23}"/>
          </ac:spMkLst>
        </pc:spChg>
        <pc:spChg chg="add del">
          <ac:chgData name="Filip Nocny" userId="de47583d-b089-4f0f-8338-0f873d56fa3c" providerId="ADAL" clId="{E2ADB54F-A3FB-4577-9C23-0E91B10A4F92}" dt="2021-05-13T09:17:27.045" v="1580" actId="26606"/>
          <ac:spMkLst>
            <pc:docMk/>
            <pc:sldMk cId="1340949960" sldId="5483"/>
            <ac:spMk id="93" creationId="{7A5D17DF-AD65-402C-A95C-F13C770C9FCD}"/>
          </ac:spMkLst>
        </pc:spChg>
        <pc:spChg chg="add del">
          <ac:chgData name="Filip Nocny" userId="de47583d-b089-4f0f-8338-0f873d56fa3c" providerId="ADAL" clId="{E2ADB54F-A3FB-4577-9C23-0E91B10A4F92}" dt="2021-05-13T09:17:27.045" v="1580" actId="26606"/>
          <ac:spMkLst>
            <pc:docMk/>
            <pc:sldMk cId="1340949960" sldId="5483"/>
            <ac:spMk id="98" creationId="{69D184B2-2226-4E31-BCCB-444330767440}"/>
          </ac:spMkLst>
        </pc:spChg>
        <pc:spChg chg="add del">
          <ac:chgData name="Filip Nocny" userId="de47583d-b089-4f0f-8338-0f873d56fa3c" providerId="ADAL" clId="{E2ADB54F-A3FB-4577-9C23-0E91B10A4F92}" dt="2021-05-13T09:17:27.045" v="1580" actId="26606"/>
          <ac:spMkLst>
            <pc:docMk/>
            <pc:sldMk cId="1340949960" sldId="5483"/>
            <ac:spMk id="100" creationId="{1AC4D4E3-486A-464A-8EC8-D44881097267}"/>
          </ac:spMkLst>
        </pc:spChg>
        <pc:spChg chg="add del">
          <ac:chgData name="Filip Nocny" userId="de47583d-b089-4f0f-8338-0f873d56fa3c" providerId="ADAL" clId="{E2ADB54F-A3FB-4577-9C23-0E91B10A4F92}" dt="2021-05-13T09:17:27.045" v="1580" actId="26606"/>
          <ac:spMkLst>
            <pc:docMk/>
            <pc:sldMk cId="1340949960" sldId="5483"/>
            <ac:spMk id="102" creationId="{864DE13E-58EB-4475-B79C-0D4FC651239B}"/>
          </ac:spMkLst>
        </pc:spChg>
        <pc:spChg chg="add del">
          <ac:chgData name="Filip Nocny" userId="de47583d-b089-4f0f-8338-0f873d56fa3c" providerId="ADAL" clId="{E2ADB54F-A3FB-4577-9C23-0E91B10A4F92}" dt="2021-05-13T08:57:02.469" v="1248" actId="26606"/>
          <ac:spMkLst>
            <pc:docMk/>
            <pc:sldMk cId="1340949960" sldId="5483"/>
            <ac:spMk id="2052" creationId="{A169D286-F4D7-4C8B-A6BD-D05384C7F1D8}"/>
          </ac:spMkLst>
        </pc:spChg>
        <pc:spChg chg="add del">
          <ac:chgData name="Filip Nocny" userId="de47583d-b089-4f0f-8338-0f873d56fa3c" providerId="ADAL" clId="{E2ADB54F-A3FB-4577-9C23-0E91B10A4F92}" dt="2021-05-13T08:57:02.469" v="1248" actId="26606"/>
          <ac:spMkLst>
            <pc:docMk/>
            <pc:sldMk cId="1340949960" sldId="5483"/>
            <ac:spMk id="2053" creationId="{39E8235E-135E-4261-8F54-2B316E493C42}"/>
          </ac:spMkLst>
        </pc:spChg>
        <pc:spChg chg="add del">
          <ac:chgData name="Filip Nocny" userId="de47583d-b089-4f0f-8338-0f873d56fa3c" providerId="ADAL" clId="{E2ADB54F-A3FB-4577-9C23-0E91B10A4F92}" dt="2021-05-13T08:57:02.469" v="1248" actId="26606"/>
          <ac:spMkLst>
            <pc:docMk/>
            <pc:sldMk cId="1340949960" sldId="5483"/>
            <ac:spMk id="2054" creationId="{D4ED8EC3-4D57-4620-93CE-4E6661F09A3E}"/>
          </ac:spMkLst>
        </pc:spChg>
        <pc:spChg chg="add del">
          <ac:chgData name="Filip Nocny" userId="de47583d-b089-4f0f-8338-0f873d56fa3c" providerId="ADAL" clId="{E2ADB54F-A3FB-4577-9C23-0E91B10A4F92}" dt="2021-05-13T08:57:23.480" v="1253" actId="26606"/>
          <ac:spMkLst>
            <pc:docMk/>
            <pc:sldMk cId="1340949960" sldId="5483"/>
            <ac:spMk id="2056" creationId="{69D184B2-2226-4E31-BCCB-444330767440}"/>
          </ac:spMkLst>
        </pc:spChg>
        <pc:spChg chg="add del">
          <ac:chgData name="Filip Nocny" userId="de47583d-b089-4f0f-8338-0f873d56fa3c" providerId="ADAL" clId="{E2ADB54F-A3FB-4577-9C23-0E91B10A4F92}" dt="2021-05-13T08:57:23.480" v="1253" actId="26606"/>
          <ac:spMkLst>
            <pc:docMk/>
            <pc:sldMk cId="1340949960" sldId="5483"/>
            <ac:spMk id="2057" creationId="{1AC4D4E3-486A-464A-8EC8-D44881097267}"/>
          </ac:spMkLst>
        </pc:spChg>
        <pc:spChg chg="add del">
          <ac:chgData name="Filip Nocny" userId="de47583d-b089-4f0f-8338-0f873d56fa3c" providerId="ADAL" clId="{E2ADB54F-A3FB-4577-9C23-0E91B10A4F92}" dt="2021-05-13T08:57:23.480" v="1253" actId="26606"/>
          <ac:spMkLst>
            <pc:docMk/>
            <pc:sldMk cId="1340949960" sldId="5483"/>
            <ac:spMk id="2058" creationId="{864DE13E-58EB-4475-B79C-0D4FC651239B}"/>
          </ac:spMkLst>
        </pc:spChg>
        <pc:picChg chg="add del mod">
          <ac:chgData name="Filip Nocny" userId="de47583d-b089-4f0f-8338-0f873d56fa3c" providerId="ADAL" clId="{E2ADB54F-A3FB-4577-9C23-0E91B10A4F92}" dt="2021-05-13T08:55:43.128" v="1237" actId="478"/>
          <ac:picMkLst>
            <pc:docMk/>
            <pc:sldMk cId="1340949960" sldId="5483"/>
            <ac:picMk id="5" creationId="{1A860F70-2575-4683-9501-CC4831FD0586}"/>
          </ac:picMkLst>
        </pc:picChg>
        <pc:picChg chg="add mod ord">
          <ac:chgData name="Filip Nocny" userId="de47583d-b089-4f0f-8338-0f873d56fa3c" providerId="ADAL" clId="{E2ADB54F-A3FB-4577-9C23-0E91B10A4F92}" dt="2021-05-13T09:17:27.045" v="1580" actId="26606"/>
          <ac:picMkLst>
            <pc:docMk/>
            <pc:sldMk cId="1340949960" sldId="5483"/>
            <ac:picMk id="8" creationId="{C43B023E-8FDB-4234-B1D0-4E5ED6B38AC8}"/>
          </ac:picMkLst>
        </pc:picChg>
        <pc:picChg chg="add mod">
          <ac:chgData name="Filip Nocny" userId="de47583d-b089-4f0f-8338-0f873d56fa3c" providerId="ADAL" clId="{E2ADB54F-A3FB-4577-9C23-0E91B10A4F92}" dt="2021-05-13T09:17:27.045" v="1580" actId="26606"/>
          <ac:picMkLst>
            <pc:docMk/>
            <pc:sldMk cId="1340949960" sldId="5483"/>
            <ac:picMk id="10" creationId="{9DB869EB-8BC7-4258-9FB4-32EA971A978D}"/>
          </ac:picMkLst>
        </pc:picChg>
        <pc:picChg chg="add del mod ord">
          <ac:chgData name="Filip Nocny" userId="de47583d-b089-4f0f-8338-0f873d56fa3c" providerId="ADAL" clId="{E2ADB54F-A3FB-4577-9C23-0E91B10A4F92}" dt="2021-05-13T08:58:11.162" v="1261" actId="478"/>
          <ac:picMkLst>
            <pc:docMk/>
            <pc:sldMk cId="1340949960" sldId="5483"/>
            <ac:picMk id="2050" creationId="{320C77DC-C441-4AB0-880B-8D4AF055A1BD}"/>
          </ac:picMkLst>
        </pc:picChg>
        <pc:cxnChg chg="add del">
          <ac:chgData name="Filip Nocny" userId="de47583d-b089-4f0f-8338-0f873d56fa3c" providerId="ADAL" clId="{E2ADB54F-A3FB-4577-9C23-0E91B10A4F92}" dt="2021-05-13T08:58:17.750" v="1262" actId="26606"/>
          <ac:cxnSpMkLst>
            <pc:docMk/>
            <pc:sldMk cId="1340949960" sldId="5483"/>
            <ac:cxnSpMk id="84" creationId="{8C730EAB-A532-4295-A302-FB4B90DB9F5E}"/>
          </ac:cxnSpMkLst>
        </pc:cxnChg>
        <pc:cxnChg chg="add del">
          <ac:chgData name="Filip Nocny" userId="de47583d-b089-4f0f-8338-0f873d56fa3c" providerId="ADAL" clId="{E2ADB54F-A3FB-4577-9C23-0E91B10A4F92}" dt="2021-05-13T09:17:27.045" v="1580" actId="26606"/>
          <ac:cxnSpMkLst>
            <pc:docMk/>
            <pc:sldMk cId="1340949960" sldId="5483"/>
            <ac:cxnSpMk id="104" creationId="{02E9B2EE-76CA-47F3-9977-3F2FCB7FD252}"/>
          </ac:cxnSpMkLst>
        </pc:cxnChg>
        <pc:cxnChg chg="add del">
          <ac:chgData name="Filip Nocny" userId="de47583d-b089-4f0f-8338-0f873d56fa3c" providerId="ADAL" clId="{E2ADB54F-A3FB-4577-9C23-0E91B10A4F92}" dt="2021-05-13T08:57:23.480" v="1253" actId="26606"/>
          <ac:cxnSpMkLst>
            <pc:docMk/>
            <pc:sldMk cId="1340949960" sldId="5483"/>
            <ac:cxnSpMk id="2059" creationId="{02E9B2EE-76CA-47F3-9977-3F2FCB7FD252}"/>
          </ac:cxnSpMkLst>
        </pc:cxnChg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3596276828" sldId="5483"/>
        </pc:sldMkLst>
      </pc:sldChg>
      <pc:sldChg chg="add ord">
        <pc:chgData name="Filip Nocny" userId="de47583d-b089-4f0f-8338-0f873d56fa3c" providerId="ADAL" clId="{E2ADB54F-A3FB-4577-9C23-0E91B10A4F92}" dt="2021-05-13T09:17:11.599" v="1578"/>
        <pc:sldMkLst>
          <pc:docMk/>
          <pc:sldMk cId="381068022" sldId="5484"/>
        </pc:sldMkLst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3614048498" sldId="5484"/>
        </pc:sldMkLst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276152391" sldId="5485"/>
        </pc:sldMkLst>
      </pc:sldChg>
      <pc:sldChg chg="addSp delSp modSp add mod ord">
        <pc:chgData name="Filip Nocny" userId="de47583d-b089-4f0f-8338-0f873d56fa3c" providerId="ADAL" clId="{E2ADB54F-A3FB-4577-9C23-0E91B10A4F92}" dt="2021-05-13T09:39:38.425" v="1709" actId="1076"/>
        <pc:sldMkLst>
          <pc:docMk/>
          <pc:sldMk cId="1339139572" sldId="5485"/>
        </pc:sldMkLst>
        <pc:spChg chg="del">
          <ac:chgData name="Filip Nocny" userId="de47583d-b089-4f0f-8338-0f873d56fa3c" providerId="ADAL" clId="{E2ADB54F-A3FB-4577-9C23-0E91B10A4F92}" dt="2021-05-13T08:59:02.844" v="1276" actId="478"/>
          <ac:spMkLst>
            <pc:docMk/>
            <pc:sldMk cId="1339139572" sldId="5485"/>
            <ac:spMk id="6" creationId="{AD40F22D-072C-40DB-89CD-7068E2300D13}"/>
          </ac:spMkLst>
        </pc:spChg>
        <pc:spChg chg="add del mod">
          <ac:chgData name="Filip Nocny" userId="de47583d-b089-4f0f-8338-0f873d56fa3c" providerId="ADAL" clId="{E2ADB54F-A3FB-4577-9C23-0E91B10A4F92}" dt="2021-05-13T09:38:34.804" v="1705" actId="478"/>
          <ac:spMkLst>
            <pc:docMk/>
            <pc:sldMk cId="1339139572" sldId="5485"/>
            <ac:spMk id="7" creationId="{D8F178F4-76F7-46FF-A42A-084F43491383}"/>
          </ac:spMkLst>
        </pc:spChg>
        <pc:picChg chg="add del mod">
          <ac:chgData name="Filip Nocny" userId="de47583d-b089-4f0f-8338-0f873d56fa3c" providerId="ADAL" clId="{E2ADB54F-A3FB-4577-9C23-0E91B10A4F92}" dt="2021-05-13T09:38:31.728" v="1703" actId="478"/>
          <ac:picMkLst>
            <pc:docMk/>
            <pc:sldMk cId="1339139572" sldId="5485"/>
            <ac:picMk id="3" creationId="{8DDE60CD-F3BE-4496-ABF3-2F2B7F4D26E9}"/>
          </ac:picMkLst>
        </pc:picChg>
        <pc:picChg chg="del mod">
          <ac:chgData name="Filip Nocny" userId="de47583d-b089-4f0f-8338-0f873d56fa3c" providerId="ADAL" clId="{E2ADB54F-A3FB-4577-9C23-0E91B10A4F92}" dt="2021-05-13T09:02:22.067" v="1347" actId="478"/>
          <ac:picMkLst>
            <pc:docMk/>
            <pc:sldMk cId="1339139572" sldId="5485"/>
            <ac:picMk id="5" creationId="{1A860F70-2575-4683-9501-CC4831FD0586}"/>
          </ac:picMkLst>
        </pc:picChg>
        <pc:picChg chg="add mod">
          <ac:chgData name="Filip Nocny" userId="de47583d-b089-4f0f-8338-0f873d56fa3c" providerId="ADAL" clId="{E2ADB54F-A3FB-4577-9C23-0E91B10A4F92}" dt="2021-05-13T09:39:38.425" v="1709" actId="1076"/>
          <ac:picMkLst>
            <pc:docMk/>
            <pc:sldMk cId="1339139572" sldId="5485"/>
            <ac:picMk id="11" creationId="{86527D9A-1624-4F80-B7A2-091F452858C9}"/>
          </ac:picMkLst>
        </pc:picChg>
        <pc:cxnChg chg="add del mod">
          <ac:chgData name="Filip Nocny" userId="de47583d-b089-4f0f-8338-0f873d56fa3c" providerId="ADAL" clId="{E2ADB54F-A3FB-4577-9C23-0E91B10A4F92}" dt="2021-05-13T09:38:33.508" v="1704" actId="478"/>
          <ac:cxnSpMkLst>
            <pc:docMk/>
            <pc:sldMk cId="1339139572" sldId="5485"/>
            <ac:cxnSpMk id="8" creationId="{F8EF2126-D406-4622-98DD-1BE5EFB1B10B}"/>
          </ac:cxnSpMkLst>
        </pc:cxnChg>
      </pc:sldChg>
      <pc:sldChg chg="new del">
        <pc:chgData name="Filip Nocny" userId="de47583d-b089-4f0f-8338-0f873d56fa3c" providerId="ADAL" clId="{E2ADB54F-A3FB-4577-9C23-0E91B10A4F92}" dt="2021-05-13T10:11:19.035" v="2672" actId="47"/>
        <pc:sldMkLst>
          <pc:docMk/>
          <pc:sldMk cId="524481208" sldId="5486"/>
        </pc:sldMkLst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2405784413" sldId="5486"/>
        </pc:sldMkLst>
      </pc:sldChg>
      <pc:sldChg chg="addSp delSp modSp add del mod ord setBg addAnim delAnim setClrOvrMap">
        <pc:chgData name="Filip Nocny" userId="de47583d-b089-4f0f-8338-0f873d56fa3c" providerId="ADAL" clId="{E2ADB54F-A3FB-4577-9C23-0E91B10A4F92}" dt="2021-05-13T10:08:22.741" v="2620" actId="47"/>
        <pc:sldMkLst>
          <pc:docMk/>
          <pc:sldMk cId="585168550" sldId="5487"/>
        </pc:sldMkLst>
        <pc:spChg chg="add mod">
          <ac:chgData name="Filip Nocny" userId="de47583d-b089-4f0f-8338-0f873d56fa3c" providerId="ADAL" clId="{E2ADB54F-A3FB-4577-9C23-0E91B10A4F92}" dt="2021-05-13T09:42:18.495" v="1726" actId="1076"/>
          <ac:spMkLst>
            <pc:docMk/>
            <pc:sldMk cId="585168550" sldId="5487"/>
            <ac:spMk id="2" creationId="{6BC06697-0DCD-4532-955A-2FA74CFDA8CD}"/>
          </ac:spMkLst>
        </pc:spChg>
        <pc:spChg chg="add mod">
          <ac:chgData name="Filip Nocny" userId="de47583d-b089-4f0f-8338-0f873d56fa3c" providerId="ADAL" clId="{E2ADB54F-A3FB-4577-9C23-0E91B10A4F92}" dt="2021-05-13T09:42:06.411" v="1722" actId="1076"/>
          <ac:spMkLst>
            <pc:docMk/>
            <pc:sldMk cId="585168550" sldId="5487"/>
            <ac:spMk id="3" creationId="{079EF587-11C6-41ED-A3EB-E5E3DD70A286}"/>
          </ac:spMkLst>
        </pc:spChg>
        <pc:spChg chg="mod">
          <ac:chgData name="Filip Nocny" userId="de47583d-b089-4f0f-8338-0f873d56fa3c" providerId="ADAL" clId="{E2ADB54F-A3FB-4577-9C23-0E91B10A4F92}" dt="2021-05-13T09:42:29.951" v="1753" actId="27636"/>
          <ac:spMkLst>
            <pc:docMk/>
            <pc:sldMk cId="585168550" sldId="5487"/>
            <ac:spMk id="6" creationId="{73D91025-E918-4DDA-8F8E-6E7FB76A665D}"/>
          </ac:spMkLst>
        </pc:spChg>
        <pc:spChg chg="del mod">
          <ac:chgData name="Filip Nocny" userId="de47583d-b089-4f0f-8338-0f873d56fa3c" providerId="ADAL" clId="{E2ADB54F-A3FB-4577-9C23-0E91B10A4F92}" dt="2021-05-13T09:06:01.900" v="1378" actId="478"/>
          <ac:spMkLst>
            <pc:docMk/>
            <pc:sldMk cId="585168550" sldId="5487"/>
            <ac:spMk id="9" creationId="{05378D9F-36A2-4E2D-8550-3397E26EF771}"/>
          </ac:spMkLst>
        </pc:spChg>
        <pc:spChg chg="ord">
          <ac:chgData name="Filip Nocny" userId="de47583d-b089-4f0f-8338-0f873d56fa3c" providerId="ADAL" clId="{E2ADB54F-A3FB-4577-9C23-0E91B10A4F92}" dt="2021-05-13T09:06:39.333" v="1385" actId="26606"/>
          <ac:spMkLst>
            <pc:docMk/>
            <pc:sldMk cId="585168550" sldId="5487"/>
            <ac:spMk id="10" creationId="{E86CD8D9-C849-4CE6-8A08-8D950F15027E}"/>
          </ac:spMkLst>
        </pc:spChg>
        <pc:spChg chg="add del">
          <ac:chgData name="Filip Nocny" userId="de47583d-b089-4f0f-8338-0f873d56fa3c" providerId="ADAL" clId="{E2ADB54F-A3FB-4577-9C23-0E91B10A4F92}" dt="2021-05-13T09:06:14.650" v="1380" actId="26606"/>
          <ac:spMkLst>
            <pc:docMk/>
            <pc:sldMk cId="585168550" sldId="5487"/>
            <ac:spMk id="79" creationId="{D4771268-CB57-404A-9271-370EB28F6090}"/>
          </ac:spMkLst>
        </pc:spChg>
        <pc:spChg chg="add del">
          <ac:chgData name="Filip Nocny" userId="de47583d-b089-4f0f-8338-0f873d56fa3c" providerId="ADAL" clId="{E2ADB54F-A3FB-4577-9C23-0E91B10A4F92}" dt="2021-05-13T09:06:16.947" v="1382" actId="26606"/>
          <ac:spMkLst>
            <pc:docMk/>
            <pc:sldMk cId="585168550" sldId="5487"/>
            <ac:spMk id="81" creationId="{047C8CCB-F95D-4249-92DD-651249D3535A}"/>
          </ac:spMkLst>
        </pc:spChg>
        <pc:spChg chg="add del">
          <ac:chgData name="Filip Nocny" userId="de47583d-b089-4f0f-8338-0f873d56fa3c" providerId="ADAL" clId="{E2ADB54F-A3FB-4577-9C23-0E91B10A4F92}" dt="2021-05-13T09:06:39.333" v="1385" actId="26606"/>
          <ac:spMkLst>
            <pc:docMk/>
            <pc:sldMk cId="585168550" sldId="5487"/>
            <ac:spMk id="14342" creationId="{9AA72BD9-2C5A-4EDC-931F-5AA08EACA0F3}"/>
          </ac:spMkLst>
        </pc:spChg>
        <pc:spChg chg="add del">
          <ac:chgData name="Filip Nocny" userId="de47583d-b089-4f0f-8338-0f873d56fa3c" providerId="ADAL" clId="{E2ADB54F-A3FB-4577-9C23-0E91B10A4F92}" dt="2021-05-13T09:06:39.333" v="1385" actId="26606"/>
          <ac:spMkLst>
            <pc:docMk/>
            <pc:sldMk cId="585168550" sldId="5487"/>
            <ac:spMk id="14343" creationId="{DD3981AC-7B61-4947-BCF3-F7AA7FA385B9}"/>
          </ac:spMkLst>
        </pc:spChg>
        <pc:spChg chg="add del">
          <ac:chgData name="Filip Nocny" userId="de47583d-b089-4f0f-8338-0f873d56fa3c" providerId="ADAL" clId="{E2ADB54F-A3FB-4577-9C23-0E91B10A4F92}" dt="2021-05-13T09:06:39.333" v="1385" actId="26606"/>
          <ac:spMkLst>
            <pc:docMk/>
            <pc:sldMk cId="585168550" sldId="5487"/>
            <ac:spMk id="14344" creationId="{55D4142C-5077-457F-A6AD-3FECFDB39685}"/>
          </ac:spMkLst>
        </pc:spChg>
        <pc:spChg chg="add del">
          <ac:chgData name="Filip Nocny" userId="de47583d-b089-4f0f-8338-0f873d56fa3c" providerId="ADAL" clId="{E2ADB54F-A3FB-4577-9C23-0E91B10A4F92}" dt="2021-05-13T09:06:39.333" v="1385" actId="26606"/>
          <ac:spMkLst>
            <pc:docMk/>
            <pc:sldMk cId="585168550" sldId="5487"/>
            <ac:spMk id="14345" creationId="{7A5F0580-5EE9-419F-96EE-B6529EF6E7D0}"/>
          </ac:spMkLst>
        </pc:spChg>
        <pc:spChg chg="add del">
          <ac:chgData name="Filip Nocny" userId="de47583d-b089-4f0f-8338-0f873d56fa3c" providerId="ADAL" clId="{E2ADB54F-A3FB-4577-9C23-0E91B10A4F92}" dt="2021-05-13T09:06:16.947" v="1382" actId="26606"/>
          <ac:spMkLst>
            <pc:docMk/>
            <pc:sldMk cId="585168550" sldId="5487"/>
            <ac:spMk id="14347" creationId="{6753252F-4873-4F63-801D-CC719279A7D5}"/>
          </ac:spMkLst>
        </pc:spChg>
        <pc:spChg chg="add del">
          <ac:chgData name="Filip Nocny" userId="de47583d-b089-4f0f-8338-0f873d56fa3c" providerId="ADAL" clId="{E2ADB54F-A3FB-4577-9C23-0E91B10A4F92}" dt="2021-05-13T09:06:39.333" v="1385" actId="26606"/>
          <ac:spMkLst>
            <pc:docMk/>
            <pc:sldMk cId="585168550" sldId="5487"/>
            <ac:spMk id="14349" creationId="{16C5FA50-8D52-4617-AF91-5C7B1C8352F1}"/>
          </ac:spMkLst>
        </pc:spChg>
        <pc:spChg chg="add del">
          <ac:chgData name="Filip Nocny" userId="de47583d-b089-4f0f-8338-0f873d56fa3c" providerId="ADAL" clId="{E2ADB54F-A3FB-4577-9C23-0E91B10A4F92}" dt="2021-05-13T09:06:39.333" v="1385" actId="26606"/>
          <ac:spMkLst>
            <pc:docMk/>
            <pc:sldMk cId="585168550" sldId="5487"/>
            <ac:spMk id="14350" creationId="{E223798C-12AD-4B0C-A50C-D676347D67CF}"/>
          </ac:spMkLst>
        </pc:spChg>
        <pc:picChg chg="add del mod">
          <ac:chgData name="Filip Nocny" userId="de47583d-b089-4f0f-8338-0f873d56fa3c" providerId="ADAL" clId="{E2ADB54F-A3FB-4577-9C23-0E91B10A4F92}" dt="2021-05-13T09:06:40.576" v="1386" actId="478"/>
          <ac:picMkLst>
            <pc:docMk/>
            <pc:sldMk cId="585168550" sldId="5487"/>
            <ac:picMk id="3074" creationId="{6E0B2D50-5FC3-4DA2-8B95-D4E86055281E}"/>
          </ac:picMkLst>
        </pc:picChg>
        <pc:picChg chg="add del mod">
          <ac:chgData name="Filip Nocny" userId="de47583d-b089-4f0f-8338-0f873d56fa3c" providerId="ADAL" clId="{E2ADB54F-A3FB-4577-9C23-0E91B10A4F92}" dt="2021-05-13T09:08:23.828" v="1446" actId="478"/>
          <ac:picMkLst>
            <pc:docMk/>
            <pc:sldMk cId="585168550" sldId="5487"/>
            <ac:picMk id="3076" creationId="{CAB28DF8-80A1-4264-8A58-9C3E829D2F4C}"/>
          </ac:picMkLst>
        </pc:picChg>
        <pc:picChg chg="add del mod">
          <ac:chgData name="Filip Nocny" userId="de47583d-b089-4f0f-8338-0f873d56fa3c" providerId="ADAL" clId="{E2ADB54F-A3FB-4577-9C23-0E91B10A4F92}" dt="2021-05-13T09:10:07.230" v="1452" actId="478"/>
          <ac:picMkLst>
            <pc:docMk/>
            <pc:sldMk cId="585168550" sldId="5487"/>
            <ac:picMk id="3078" creationId="{620511E0-C6CA-47AB-B209-C1382B1E54E2}"/>
          </ac:picMkLst>
        </pc:picChg>
        <pc:picChg chg="add del mod">
          <ac:chgData name="Filip Nocny" userId="de47583d-b089-4f0f-8338-0f873d56fa3c" providerId="ADAL" clId="{E2ADB54F-A3FB-4577-9C23-0E91B10A4F92}" dt="2021-05-13T09:10:07.230" v="1452" actId="478"/>
          <ac:picMkLst>
            <pc:docMk/>
            <pc:sldMk cId="585168550" sldId="5487"/>
            <ac:picMk id="3080" creationId="{FD88966E-2B2F-4E4B-B58F-1CD8E4217994}"/>
          </ac:picMkLst>
        </pc:picChg>
        <pc:picChg chg="add del mod">
          <ac:chgData name="Filip Nocny" userId="de47583d-b089-4f0f-8338-0f873d56fa3c" providerId="ADAL" clId="{E2ADB54F-A3FB-4577-9C23-0E91B10A4F92}" dt="2021-05-13T09:10:19.664" v="1458" actId="21"/>
          <ac:picMkLst>
            <pc:docMk/>
            <pc:sldMk cId="585168550" sldId="5487"/>
            <ac:picMk id="3082" creationId="{F8532141-D772-4879-9968-CD649A0658BB}"/>
          </ac:picMkLst>
        </pc:picChg>
        <pc:picChg chg="add del mod">
          <ac:chgData name="Filip Nocny" userId="de47583d-b089-4f0f-8338-0f873d56fa3c" providerId="ADAL" clId="{E2ADB54F-A3FB-4577-9C23-0E91B10A4F92}" dt="2021-05-13T09:12:03.479" v="1487" actId="478"/>
          <ac:picMkLst>
            <pc:docMk/>
            <pc:sldMk cId="585168550" sldId="5487"/>
            <ac:picMk id="3084" creationId="{45BF4DF2-2DC1-4C41-9BC0-BD40138AA437}"/>
          </ac:picMkLst>
        </pc:picChg>
        <pc:picChg chg="add del mod">
          <ac:chgData name="Filip Nocny" userId="de47583d-b089-4f0f-8338-0f873d56fa3c" providerId="ADAL" clId="{E2ADB54F-A3FB-4577-9C23-0E91B10A4F92}" dt="2021-05-13T09:12:18.307" v="1497" actId="478"/>
          <ac:picMkLst>
            <pc:docMk/>
            <pc:sldMk cId="585168550" sldId="5487"/>
            <ac:picMk id="3086" creationId="{6673B2B3-B4F1-4041-8832-72B73DF6A885}"/>
          </ac:picMkLst>
        </pc:picChg>
        <pc:picChg chg="add del mod">
          <ac:chgData name="Filip Nocny" userId="de47583d-b089-4f0f-8338-0f873d56fa3c" providerId="ADAL" clId="{E2ADB54F-A3FB-4577-9C23-0E91B10A4F92}" dt="2021-05-13T09:41:39.709" v="1716" actId="478"/>
          <ac:picMkLst>
            <pc:docMk/>
            <pc:sldMk cId="585168550" sldId="5487"/>
            <ac:picMk id="3088" creationId="{4856593E-7EA5-4D4F-92D5-1F3A6B17A856}"/>
          </ac:picMkLst>
        </pc:picChg>
        <pc:picChg chg="add mod">
          <ac:chgData name="Filip Nocny" userId="de47583d-b089-4f0f-8338-0f873d56fa3c" providerId="ADAL" clId="{E2ADB54F-A3FB-4577-9C23-0E91B10A4F92}" dt="2021-05-13T09:42:06.411" v="1722" actId="1076"/>
          <ac:picMkLst>
            <pc:docMk/>
            <pc:sldMk cId="585168550" sldId="5487"/>
            <ac:picMk id="3092" creationId="{A493E452-413C-4CBD-97BB-D9D4368EF78F}"/>
          </ac:picMkLst>
        </pc:picChg>
        <pc:picChg chg="del">
          <ac:chgData name="Filip Nocny" userId="de47583d-b089-4f0f-8338-0f873d56fa3c" providerId="ADAL" clId="{E2ADB54F-A3FB-4577-9C23-0E91B10A4F92}" dt="2021-05-13T09:05:56.758" v="1376" actId="478"/>
          <ac:picMkLst>
            <pc:docMk/>
            <pc:sldMk cId="585168550" sldId="5487"/>
            <ac:picMk id="14340" creationId="{353D2646-842F-4065-9BF3-C8B652983884}"/>
          </ac:picMkLst>
        </pc:picChg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1259756051" sldId="5487"/>
        </pc:sldMkLst>
      </pc:sldChg>
      <pc:sldChg chg="addSp delSp modSp new del mod setBg">
        <pc:chgData name="Filip Nocny" userId="de47583d-b089-4f0f-8338-0f873d56fa3c" providerId="ADAL" clId="{E2ADB54F-A3FB-4577-9C23-0E91B10A4F92}" dt="2021-05-13T10:11:19.035" v="2672" actId="47"/>
        <pc:sldMkLst>
          <pc:docMk/>
          <pc:sldMk cId="661930624" sldId="5488"/>
        </pc:sldMkLst>
        <pc:spChg chg="mod">
          <ac:chgData name="Filip Nocny" userId="de47583d-b089-4f0f-8338-0f873d56fa3c" providerId="ADAL" clId="{E2ADB54F-A3FB-4577-9C23-0E91B10A4F92}" dt="2021-05-13T09:10:26.820" v="1461" actId="26606"/>
          <ac:spMkLst>
            <pc:docMk/>
            <pc:sldMk cId="661930624" sldId="5488"/>
            <ac:spMk id="2" creationId="{690308BC-2698-49B7-86AE-720EFF0FA2E4}"/>
          </ac:spMkLst>
        </pc:spChg>
        <pc:spChg chg="mod">
          <ac:chgData name="Filip Nocny" userId="de47583d-b089-4f0f-8338-0f873d56fa3c" providerId="ADAL" clId="{E2ADB54F-A3FB-4577-9C23-0E91B10A4F92}" dt="2021-05-13T09:10:26.820" v="1461" actId="26606"/>
          <ac:spMkLst>
            <pc:docMk/>
            <pc:sldMk cId="661930624" sldId="5488"/>
            <ac:spMk id="3" creationId="{A6960544-A61F-45DA-B9BA-11182EBE94F0}"/>
          </ac:spMkLst>
        </pc:spChg>
        <pc:spChg chg="add del">
          <ac:chgData name="Filip Nocny" userId="de47583d-b089-4f0f-8338-0f873d56fa3c" providerId="ADAL" clId="{E2ADB54F-A3FB-4577-9C23-0E91B10A4F92}" dt="2021-05-13T09:10:26.820" v="1461" actId="26606"/>
          <ac:spMkLst>
            <pc:docMk/>
            <pc:sldMk cId="661930624" sldId="5488"/>
            <ac:spMk id="9" creationId="{D7A453D2-15D8-4403-815F-291FA16340D9}"/>
          </ac:spMkLst>
        </pc:spChg>
        <pc:spChg chg="add del">
          <ac:chgData name="Filip Nocny" userId="de47583d-b089-4f0f-8338-0f873d56fa3c" providerId="ADAL" clId="{E2ADB54F-A3FB-4577-9C23-0E91B10A4F92}" dt="2021-05-13T09:10:26.820" v="1461" actId="26606"/>
          <ac:spMkLst>
            <pc:docMk/>
            <pc:sldMk cId="661930624" sldId="5488"/>
            <ac:spMk id="11" creationId="{8161EA6B-09CA-445B-AB0D-8DF76FA92DEF}"/>
          </ac:spMkLst>
        </pc:spChg>
        <pc:spChg chg="add del">
          <ac:chgData name="Filip Nocny" userId="de47583d-b089-4f0f-8338-0f873d56fa3c" providerId="ADAL" clId="{E2ADB54F-A3FB-4577-9C23-0E91B10A4F92}" dt="2021-05-13T09:10:26.820" v="1461" actId="26606"/>
          <ac:spMkLst>
            <pc:docMk/>
            <pc:sldMk cId="661930624" sldId="5488"/>
            <ac:spMk id="21" creationId="{B8114C98-A349-4111-A123-E8EAB86ABE30}"/>
          </ac:spMkLst>
        </pc:spChg>
        <pc:spChg chg="add del">
          <ac:chgData name="Filip Nocny" userId="de47583d-b089-4f0f-8338-0f873d56fa3c" providerId="ADAL" clId="{E2ADB54F-A3FB-4577-9C23-0E91B10A4F92}" dt="2021-05-13T09:10:26.820" v="1461" actId="26606"/>
          <ac:spMkLst>
            <pc:docMk/>
            <pc:sldMk cId="661930624" sldId="5488"/>
            <ac:spMk id="29" creationId="{E2D3D3F2-ABBB-4453-B1C5-1BEBF7E4DD56}"/>
          </ac:spMkLst>
        </pc:spChg>
        <pc:grpChg chg="add del">
          <ac:chgData name="Filip Nocny" userId="de47583d-b089-4f0f-8338-0f873d56fa3c" providerId="ADAL" clId="{E2ADB54F-A3FB-4577-9C23-0E91B10A4F92}" dt="2021-05-13T09:10:26.820" v="1461" actId="26606"/>
          <ac:grpSpMkLst>
            <pc:docMk/>
            <pc:sldMk cId="661930624" sldId="5488"/>
            <ac:grpSpMk id="13" creationId="{B352BBB9-69A8-405C-9209-A9FE217AEDC4}"/>
          </ac:grpSpMkLst>
        </pc:grpChg>
        <pc:grpChg chg="add del">
          <ac:chgData name="Filip Nocny" userId="de47583d-b089-4f0f-8338-0f873d56fa3c" providerId="ADAL" clId="{E2ADB54F-A3FB-4577-9C23-0E91B10A4F92}" dt="2021-05-13T09:10:26.820" v="1461" actId="26606"/>
          <ac:grpSpMkLst>
            <pc:docMk/>
            <pc:sldMk cId="661930624" sldId="5488"/>
            <ac:grpSpMk id="23" creationId="{670FB431-AE18-414D-92F4-1D12D1991152}"/>
          </ac:grpSpMkLst>
        </pc:grpChg>
        <pc:grpChg chg="add del">
          <ac:chgData name="Filip Nocny" userId="de47583d-b089-4f0f-8338-0f873d56fa3c" providerId="ADAL" clId="{E2ADB54F-A3FB-4577-9C23-0E91B10A4F92}" dt="2021-05-13T09:10:26.820" v="1461" actId="26606"/>
          <ac:grpSpMkLst>
            <pc:docMk/>
            <pc:sldMk cId="661930624" sldId="5488"/>
            <ac:grpSpMk id="31" creationId="{8214E4A5-A0D2-42C4-8D14-D2A7E495F041}"/>
          </ac:grpSpMkLst>
        </pc:grpChg>
        <pc:grpChg chg="add del">
          <ac:chgData name="Filip Nocny" userId="de47583d-b089-4f0f-8338-0f873d56fa3c" providerId="ADAL" clId="{E2ADB54F-A3FB-4577-9C23-0E91B10A4F92}" dt="2021-05-13T09:10:26.820" v="1461" actId="26606"/>
          <ac:grpSpMkLst>
            <pc:docMk/>
            <pc:sldMk cId="661930624" sldId="5488"/>
            <ac:grpSpMk id="37" creationId="{AF19A774-30A5-488B-9BAF-629C6440294E}"/>
          </ac:grpSpMkLst>
        </pc:grpChg>
        <pc:picChg chg="add del mod">
          <ac:chgData name="Filip Nocny" userId="de47583d-b089-4f0f-8338-0f873d56fa3c" providerId="ADAL" clId="{E2ADB54F-A3FB-4577-9C23-0E91B10A4F92}" dt="2021-05-13T09:10:27.695" v="1462"/>
          <ac:picMkLst>
            <pc:docMk/>
            <pc:sldMk cId="661930624" sldId="5488"/>
            <ac:picMk id="4" creationId="{C980815A-9857-41E1-A78E-34EED2117B02}"/>
          </ac:picMkLst>
        </pc:picChg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674881727" sldId="5488"/>
        </pc:sldMkLst>
      </pc:sldChg>
      <pc:sldChg chg="addSp delSp modSp new mod setBg">
        <pc:chgData name="Filip Nocny" userId="de47583d-b089-4f0f-8338-0f873d56fa3c" providerId="ADAL" clId="{E2ADB54F-A3FB-4577-9C23-0E91B10A4F92}" dt="2021-05-13T09:17:04.854" v="1576" actId="26606"/>
        <pc:sldMkLst>
          <pc:docMk/>
          <pc:sldMk cId="1472745059" sldId="5489"/>
        </pc:sldMkLst>
        <pc:spChg chg="del mod">
          <ac:chgData name="Filip Nocny" userId="de47583d-b089-4f0f-8338-0f873d56fa3c" providerId="ADAL" clId="{E2ADB54F-A3FB-4577-9C23-0E91B10A4F92}" dt="2021-05-13T09:16:51.846" v="1570" actId="478"/>
          <ac:spMkLst>
            <pc:docMk/>
            <pc:sldMk cId="1472745059" sldId="5489"/>
            <ac:spMk id="2" creationId="{D0390627-DAC5-4AB8-820C-65FE3A4D7A4E}"/>
          </ac:spMkLst>
        </pc:spChg>
        <pc:spChg chg="add del">
          <ac:chgData name="Filip Nocny" userId="de47583d-b089-4f0f-8338-0f873d56fa3c" providerId="ADAL" clId="{E2ADB54F-A3FB-4577-9C23-0E91B10A4F92}" dt="2021-05-13T09:16:10.377" v="1566" actId="26606"/>
          <ac:spMkLst>
            <pc:docMk/>
            <pc:sldMk cId="1472745059" sldId="5489"/>
            <ac:spMk id="3" creationId="{E06C33EC-4502-4F3C-AC99-117373CF6A27}"/>
          </ac:spMkLst>
        </pc:spChg>
        <pc:spChg chg="add del mod">
          <ac:chgData name="Filip Nocny" userId="de47583d-b089-4f0f-8338-0f873d56fa3c" providerId="ADAL" clId="{E2ADB54F-A3FB-4577-9C23-0E91B10A4F92}" dt="2021-05-13T09:16:54.550" v="1572" actId="478"/>
          <ac:spMkLst>
            <pc:docMk/>
            <pc:sldMk cId="1472745059" sldId="5489"/>
            <ac:spMk id="6" creationId="{BE7850EC-7B5C-4FC8-A2A9-025369CA3368}"/>
          </ac:spMkLst>
        </pc:spChg>
        <pc:spChg chg="add del">
          <ac:chgData name="Filip Nocny" userId="de47583d-b089-4f0f-8338-0f873d56fa3c" providerId="ADAL" clId="{E2ADB54F-A3FB-4577-9C23-0E91B10A4F92}" dt="2021-05-13T09:16:10.369" v="1565" actId="26606"/>
          <ac:spMkLst>
            <pc:docMk/>
            <pc:sldMk cId="1472745059" sldId="5489"/>
            <ac:spMk id="9" creationId="{C1DD1A8A-57D5-4A81-AD04-532B043C5611}"/>
          </ac:spMkLst>
        </pc:spChg>
        <pc:spChg chg="add del">
          <ac:chgData name="Filip Nocny" userId="de47583d-b089-4f0f-8338-0f873d56fa3c" providerId="ADAL" clId="{E2ADB54F-A3FB-4577-9C23-0E91B10A4F92}" dt="2021-05-13T09:16:10.369" v="1565" actId="26606"/>
          <ac:spMkLst>
            <pc:docMk/>
            <pc:sldMk cId="1472745059" sldId="5489"/>
            <ac:spMk id="11" creationId="{007891EC-4501-44ED-A8C8-B11B6DB767AB}"/>
          </ac:spMkLst>
        </pc:spChg>
        <pc:spChg chg="add del">
          <ac:chgData name="Filip Nocny" userId="de47583d-b089-4f0f-8338-0f873d56fa3c" providerId="ADAL" clId="{E2ADB54F-A3FB-4577-9C23-0E91B10A4F92}" dt="2021-05-13T09:16:58.213" v="1575" actId="26606"/>
          <ac:spMkLst>
            <pc:docMk/>
            <pc:sldMk cId="1472745059" sldId="5489"/>
            <ac:spMk id="13" creationId="{C1DD1A8A-57D5-4A81-AD04-532B043C5611}"/>
          </ac:spMkLst>
        </pc:spChg>
        <pc:spChg chg="add del">
          <ac:chgData name="Filip Nocny" userId="de47583d-b089-4f0f-8338-0f873d56fa3c" providerId="ADAL" clId="{E2ADB54F-A3FB-4577-9C23-0E91B10A4F92}" dt="2021-05-13T09:16:58.213" v="1575" actId="26606"/>
          <ac:spMkLst>
            <pc:docMk/>
            <pc:sldMk cId="1472745059" sldId="5489"/>
            <ac:spMk id="15" creationId="{007891EC-4501-44ED-A8C8-B11B6DB767AB}"/>
          </ac:spMkLst>
        </pc:spChg>
        <pc:spChg chg="add del">
          <ac:chgData name="Filip Nocny" userId="de47583d-b089-4f0f-8338-0f873d56fa3c" providerId="ADAL" clId="{E2ADB54F-A3FB-4577-9C23-0E91B10A4F92}" dt="2021-05-13T09:17:04.854" v="1576" actId="26606"/>
          <ac:spMkLst>
            <pc:docMk/>
            <pc:sldMk cId="1472745059" sldId="5489"/>
            <ac:spMk id="71" creationId="{B670DBD5-770C-4383-9F54-5B86E86BD5BB}"/>
          </ac:spMkLst>
        </pc:spChg>
        <pc:spChg chg="add">
          <ac:chgData name="Filip Nocny" userId="de47583d-b089-4f0f-8338-0f873d56fa3c" providerId="ADAL" clId="{E2ADB54F-A3FB-4577-9C23-0E91B10A4F92}" dt="2021-05-13T09:17:04.854" v="1576" actId="26606"/>
          <ac:spMkLst>
            <pc:docMk/>
            <pc:sldMk cId="1472745059" sldId="5489"/>
            <ac:spMk id="135" creationId="{42A4FC2C-047E-45A5-965D-8E1E3BF09BC6}"/>
          </ac:spMkLst>
        </pc:spChg>
        <pc:picChg chg="add del">
          <ac:chgData name="Filip Nocny" userId="de47583d-b089-4f0f-8338-0f873d56fa3c" providerId="ADAL" clId="{E2ADB54F-A3FB-4577-9C23-0E91B10A4F92}" dt="2021-05-13T09:16:10.369" v="1565" actId="26606"/>
          <ac:picMkLst>
            <pc:docMk/>
            <pc:sldMk cId="1472745059" sldId="5489"/>
            <ac:picMk id="5" creationId="{4F7AF2E2-EA68-466F-940F-37627DED3874}"/>
          </ac:picMkLst>
        </pc:picChg>
        <pc:picChg chg="add del">
          <ac:chgData name="Filip Nocny" userId="de47583d-b089-4f0f-8338-0f873d56fa3c" providerId="ADAL" clId="{E2ADB54F-A3FB-4577-9C23-0E91B10A4F92}" dt="2021-05-13T09:16:44.266" v="1567" actId="478"/>
          <ac:picMkLst>
            <pc:docMk/>
            <pc:sldMk cId="1472745059" sldId="5489"/>
            <ac:picMk id="14" creationId="{D8094813-5A0F-4AD2-83F8-C80C02FD010A}"/>
          </ac:picMkLst>
        </pc:picChg>
        <pc:picChg chg="add mod">
          <ac:chgData name="Filip Nocny" userId="de47583d-b089-4f0f-8338-0f873d56fa3c" providerId="ADAL" clId="{E2ADB54F-A3FB-4577-9C23-0E91B10A4F92}" dt="2021-05-13T09:17:04.854" v="1576" actId="26606"/>
          <ac:picMkLst>
            <pc:docMk/>
            <pc:sldMk cId="1472745059" sldId="5489"/>
            <ac:picMk id="5122" creationId="{A8A0762B-B4CC-456A-9992-76E87C5F9459}"/>
          </ac:picMkLst>
        </pc:picChg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1885538075" sldId="5489"/>
        </pc:sldMkLst>
      </pc:sldChg>
      <pc:sldChg chg="add">
        <pc:chgData name="Filip Nocny" userId="de47583d-b089-4f0f-8338-0f873d56fa3c" providerId="ADAL" clId="{E2ADB54F-A3FB-4577-9C23-0E91B10A4F92}" dt="2021-05-13T09:38:23.450" v="1702"/>
        <pc:sldMkLst>
          <pc:docMk/>
          <pc:sldMk cId="856728376" sldId="5490"/>
        </pc:sldMkLst>
      </pc:sldChg>
      <pc:sldChg chg="addSp delSp modSp new del mod setBg">
        <pc:chgData name="Filip Nocny" userId="de47583d-b089-4f0f-8338-0f873d56fa3c" providerId="ADAL" clId="{E2ADB54F-A3FB-4577-9C23-0E91B10A4F92}" dt="2021-05-13T09:38:20.666" v="1701" actId="2696"/>
        <pc:sldMkLst>
          <pc:docMk/>
          <pc:sldMk cId="1729197216" sldId="5490"/>
        </pc:sldMkLst>
        <pc:spChg chg="del">
          <ac:chgData name="Filip Nocny" userId="de47583d-b089-4f0f-8338-0f873d56fa3c" providerId="ADAL" clId="{E2ADB54F-A3FB-4577-9C23-0E91B10A4F92}" dt="2021-05-13T09:19:41.819" v="1609" actId="478"/>
          <ac:spMkLst>
            <pc:docMk/>
            <pc:sldMk cId="1729197216" sldId="5490"/>
            <ac:spMk id="2" creationId="{7A69EAB4-328D-4A41-B77C-9F158B394EB7}"/>
          </ac:spMkLst>
        </pc:spChg>
        <pc:spChg chg="del">
          <ac:chgData name="Filip Nocny" userId="de47583d-b089-4f0f-8338-0f873d56fa3c" providerId="ADAL" clId="{E2ADB54F-A3FB-4577-9C23-0E91B10A4F92}" dt="2021-05-13T09:19:43.306" v="1610" actId="478"/>
          <ac:spMkLst>
            <pc:docMk/>
            <pc:sldMk cId="1729197216" sldId="5490"/>
            <ac:spMk id="3" creationId="{DD6839CD-947F-48EE-873C-1A842FA3FB90}"/>
          </ac:spMkLst>
        </pc:spChg>
        <pc:spChg chg="add del mod">
          <ac:chgData name="Filip Nocny" userId="de47583d-b089-4f0f-8338-0f873d56fa3c" providerId="ADAL" clId="{E2ADB54F-A3FB-4577-9C23-0E91B10A4F92}" dt="2021-05-13T09:37:26.001" v="1689" actId="21"/>
          <ac:spMkLst>
            <pc:docMk/>
            <pc:sldMk cId="1729197216" sldId="5490"/>
            <ac:spMk id="8" creationId="{B4EA07B0-85BA-4E88-9E96-2194EAC34541}"/>
          </ac:spMkLst>
        </pc:spChg>
        <pc:spChg chg="add mod">
          <ac:chgData name="Filip Nocny" userId="de47583d-b089-4f0f-8338-0f873d56fa3c" providerId="ADAL" clId="{E2ADB54F-A3FB-4577-9C23-0E91B10A4F92}" dt="2021-05-13T09:38:03.381" v="1698" actId="692"/>
          <ac:spMkLst>
            <pc:docMk/>
            <pc:sldMk cId="1729197216" sldId="5490"/>
            <ac:spMk id="17" creationId="{2B7A567F-EB8A-48C4-8E8C-1B33CD9B65AE}"/>
          </ac:spMkLst>
        </pc:spChg>
        <pc:picChg chg="add del mod">
          <ac:chgData name="Filip Nocny" userId="de47583d-b089-4f0f-8338-0f873d56fa3c" providerId="ADAL" clId="{E2ADB54F-A3FB-4577-9C23-0E91B10A4F92}" dt="2021-05-13T09:36:42.700" v="1676" actId="478"/>
          <ac:picMkLst>
            <pc:docMk/>
            <pc:sldMk cId="1729197216" sldId="5490"/>
            <ac:picMk id="5" creationId="{195A85D8-8A89-415A-A01A-B897AFC76C23}"/>
          </ac:picMkLst>
        </pc:picChg>
        <pc:picChg chg="add mod">
          <ac:chgData name="Filip Nocny" userId="de47583d-b089-4f0f-8338-0f873d56fa3c" providerId="ADAL" clId="{E2ADB54F-A3FB-4577-9C23-0E91B10A4F92}" dt="2021-05-13T09:38:13.715" v="1700" actId="1076"/>
          <ac:picMkLst>
            <pc:docMk/>
            <pc:sldMk cId="1729197216" sldId="5490"/>
            <ac:picMk id="7" creationId="{2C6B856D-60F5-4D14-A39A-1ED6ABBC10DA}"/>
          </ac:picMkLst>
        </pc:picChg>
        <pc:picChg chg="add del">
          <ac:chgData name="Filip Nocny" userId="de47583d-b089-4f0f-8338-0f873d56fa3c" providerId="ADAL" clId="{E2ADB54F-A3FB-4577-9C23-0E91B10A4F92}" dt="2021-05-13T09:36:45.525" v="1678" actId="22"/>
          <ac:picMkLst>
            <pc:docMk/>
            <pc:sldMk cId="1729197216" sldId="5490"/>
            <ac:picMk id="13" creationId="{C844B909-2FA4-4EB6-B54A-73EFFF322F1F}"/>
          </ac:picMkLst>
        </pc:picChg>
        <pc:picChg chg="add mod">
          <ac:chgData name="Filip Nocny" userId="de47583d-b089-4f0f-8338-0f873d56fa3c" providerId="ADAL" clId="{E2ADB54F-A3FB-4577-9C23-0E91B10A4F92}" dt="2021-05-13T09:37:17.075" v="1683" actId="1076"/>
          <ac:picMkLst>
            <pc:docMk/>
            <pc:sldMk cId="1729197216" sldId="5490"/>
            <ac:picMk id="15" creationId="{F2330985-9A00-490D-89B4-4651DD2E5F4D}"/>
          </ac:picMkLst>
        </pc:picChg>
        <pc:cxnChg chg="add del mod">
          <ac:chgData name="Filip Nocny" userId="de47583d-b089-4f0f-8338-0f873d56fa3c" providerId="ADAL" clId="{E2ADB54F-A3FB-4577-9C23-0E91B10A4F92}" dt="2021-05-13T09:37:20.839" v="1685" actId="21"/>
          <ac:cxnSpMkLst>
            <pc:docMk/>
            <pc:sldMk cId="1729197216" sldId="5490"/>
            <ac:cxnSpMk id="9" creationId="{813F25E4-D4E0-4D1F-A445-B47619A1EB9B}"/>
          </ac:cxnSpMkLst>
        </pc:cxnChg>
        <pc:cxnChg chg="add mod">
          <ac:chgData name="Filip Nocny" userId="de47583d-b089-4f0f-8338-0f873d56fa3c" providerId="ADAL" clId="{E2ADB54F-A3FB-4577-9C23-0E91B10A4F92}" dt="2021-05-13T09:37:22.636" v="1687" actId="1076"/>
          <ac:cxnSpMkLst>
            <pc:docMk/>
            <pc:sldMk cId="1729197216" sldId="5490"/>
            <ac:cxnSpMk id="16" creationId="{E11A5895-C9AC-4BB4-88D9-BCF8DCBD638A}"/>
          </ac:cxnSpMkLst>
        </pc:cxnChg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3427043224" sldId="5490"/>
        </pc:sldMkLst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70230014" sldId="5491"/>
        </pc:sldMkLst>
      </pc:sldChg>
      <pc:sldChg chg="add">
        <pc:chgData name="Filip Nocny" userId="de47583d-b089-4f0f-8338-0f873d56fa3c" providerId="ADAL" clId="{E2ADB54F-A3FB-4577-9C23-0E91B10A4F92}" dt="2021-05-13T09:38:23.450" v="1702"/>
        <pc:sldMkLst>
          <pc:docMk/>
          <pc:sldMk cId="792307718" sldId="5491"/>
        </pc:sldMkLst>
      </pc:sldChg>
      <pc:sldChg chg="modSp add del mod ord">
        <pc:chgData name="Filip Nocny" userId="de47583d-b089-4f0f-8338-0f873d56fa3c" providerId="ADAL" clId="{E2ADB54F-A3FB-4577-9C23-0E91B10A4F92}" dt="2021-05-13T09:38:20.666" v="1701" actId="2696"/>
        <pc:sldMkLst>
          <pc:docMk/>
          <pc:sldMk cId="2004129245" sldId="5491"/>
        </pc:sldMkLst>
        <pc:spChg chg="mod">
          <ac:chgData name="Filip Nocny" userId="de47583d-b089-4f0f-8338-0f873d56fa3c" providerId="ADAL" clId="{E2ADB54F-A3FB-4577-9C23-0E91B10A4F92}" dt="2021-05-13T09:19:30.488" v="1607" actId="20577"/>
          <ac:spMkLst>
            <pc:docMk/>
            <pc:sldMk cId="2004129245" sldId="5491"/>
            <ac:spMk id="5" creationId="{85DEDC88-9EB0-45B1-A0CB-4A0F11FFB7D2}"/>
          </ac:spMkLst>
        </pc:spChg>
      </pc:sldChg>
      <pc:sldChg chg="modSp add del mod ord">
        <pc:chgData name="Filip Nocny" userId="de47583d-b089-4f0f-8338-0f873d56fa3c" providerId="ADAL" clId="{E2ADB54F-A3FB-4577-9C23-0E91B10A4F92}" dt="2021-05-13T09:40:38.297" v="1710" actId="2696"/>
        <pc:sldMkLst>
          <pc:docMk/>
          <pc:sldMk cId="746990461" sldId="5492"/>
        </pc:sldMkLst>
        <pc:spChg chg="mod">
          <ac:chgData name="Filip Nocny" userId="de47583d-b089-4f0f-8338-0f873d56fa3c" providerId="ADAL" clId="{E2ADB54F-A3FB-4577-9C23-0E91B10A4F92}" dt="2021-05-13T09:33:21.319" v="1657" actId="20577"/>
          <ac:spMkLst>
            <pc:docMk/>
            <pc:sldMk cId="746990461" sldId="5492"/>
            <ac:spMk id="5" creationId="{85DEDC88-9EB0-45B1-A0CB-4A0F11FFB7D2}"/>
          </ac:spMkLst>
        </pc:spChg>
      </pc:sldChg>
      <pc:sldChg chg="add">
        <pc:chgData name="Filip Nocny" userId="de47583d-b089-4f0f-8338-0f873d56fa3c" providerId="ADAL" clId="{E2ADB54F-A3FB-4577-9C23-0E91B10A4F92}" dt="2021-05-13T09:40:42.997" v="1711"/>
        <pc:sldMkLst>
          <pc:docMk/>
          <pc:sldMk cId="1810035777" sldId="5492"/>
        </pc:sldMkLst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2304021686" sldId="5492"/>
        </pc:sldMkLst>
      </pc:sldChg>
      <pc:sldChg chg="add del">
        <pc:chgData name="Filip Nocny" userId="de47583d-b089-4f0f-8338-0f873d56fa3c" providerId="ADAL" clId="{E2ADB54F-A3FB-4577-9C23-0E91B10A4F92}" dt="2021-05-13T07:40:47.115" v="584"/>
        <pc:sldMkLst>
          <pc:docMk/>
          <pc:sldMk cId="2242485861" sldId="5493"/>
        </pc:sldMkLst>
      </pc:sldChg>
      <pc:sldChg chg="addSp delSp modSp new del mod setBg">
        <pc:chgData name="Filip Nocny" userId="de47583d-b089-4f0f-8338-0f873d56fa3c" providerId="ADAL" clId="{E2ADB54F-A3FB-4577-9C23-0E91B10A4F92}" dt="2021-05-13T09:40:38.297" v="1710" actId="2696"/>
        <pc:sldMkLst>
          <pc:docMk/>
          <pc:sldMk cId="2327890605" sldId="5493"/>
        </pc:sldMkLst>
        <pc:spChg chg="del">
          <ac:chgData name="Filip Nocny" userId="de47583d-b089-4f0f-8338-0f873d56fa3c" providerId="ADAL" clId="{E2ADB54F-A3FB-4577-9C23-0E91B10A4F92}" dt="2021-05-13T09:34:50.914" v="1661" actId="478"/>
          <ac:spMkLst>
            <pc:docMk/>
            <pc:sldMk cId="2327890605" sldId="5493"/>
            <ac:spMk id="2" creationId="{DC027E22-E6C6-4744-9912-57078BA90953}"/>
          </ac:spMkLst>
        </pc:spChg>
        <pc:spChg chg="del">
          <ac:chgData name="Filip Nocny" userId="de47583d-b089-4f0f-8338-0f873d56fa3c" providerId="ADAL" clId="{E2ADB54F-A3FB-4577-9C23-0E91B10A4F92}" dt="2021-05-13T09:34:51.729" v="1662" actId="478"/>
          <ac:spMkLst>
            <pc:docMk/>
            <pc:sldMk cId="2327890605" sldId="5493"/>
            <ac:spMk id="3" creationId="{376739B3-1A23-4F17-8F5B-6DD8782EA2BC}"/>
          </ac:spMkLst>
        </pc:spChg>
        <pc:picChg chg="add mod">
          <ac:chgData name="Filip Nocny" userId="de47583d-b089-4f0f-8338-0f873d56fa3c" providerId="ADAL" clId="{E2ADB54F-A3FB-4577-9C23-0E91B10A4F92}" dt="2021-05-13T09:34:55.221" v="1665" actId="1076"/>
          <ac:picMkLst>
            <pc:docMk/>
            <pc:sldMk cId="2327890605" sldId="5493"/>
            <ac:picMk id="5" creationId="{78931F07-85AC-4AF1-900B-107A1249B63D}"/>
          </ac:picMkLst>
        </pc:picChg>
      </pc:sldChg>
      <pc:sldChg chg="add">
        <pc:chgData name="Filip Nocny" userId="de47583d-b089-4f0f-8338-0f873d56fa3c" providerId="ADAL" clId="{E2ADB54F-A3FB-4577-9C23-0E91B10A4F92}" dt="2021-05-13T09:40:42.997" v="1711"/>
        <pc:sldMkLst>
          <pc:docMk/>
          <pc:sldMk cId="2992789640" sldId="5493"/>
        </pc:sldMkLst>
      </pc:sldChg>
      <pc:sldChg chg="modSp add mod">
        <pc:chgData name="Filip Nocny" userId="de47583d-b089-4f0f-8338-0f873d56fa3c" providerId="ADAL" clId="{E2ADB54F-A3FB-4577-9C23-0E91B10A4F92}" dt="2021-05-13T09:53:32.304" v="1788" actId="20577"/>
        <pc:sldMkLst>
          <pc:docMk/>
          <pc:sldMk cId="3540938568" sldId="5494"/>
        </pc:sldMkLst>
        <pc:spChg chg="mod">
          <ac:chgData name="Filip Nocny" userId="de47583d-b089-4f0f-8338-0f873d56fa3c" providerId="ADAL" clId="{E2ADB54F-A3FB-4577-9C23-0E91B10A4F92}" dt="2021-05-13T09:53:32.304" v="1788" actId="20577"/>
          <ac:spMkLst>
            <pc:docMk/>
            <pc:sldMk cId="3540938568" sldId="5494"/>
            <ac:spMk id="5" creationId="{85DEDC88-9EB0-45B1-A0CB-4A0F11FFB7D2}"/>
          </ac:spMkLst>
        </pc:spChg>
      </pc:sldChg>
      <pc:sldChg chg="modSp add mod ord">
        <pc:chgData name="Filip Nocny" userId="de47583d-b089-4f0f-8338-0f873d56fa3c" providerId="ADAL" clId="{E2ADB54F-A3FB-4577-9C23-0E91B10A4F92}" dt="2021-05-13T10:06:49.918" v="2520" actId="20577"/>
        <pc:sldMkLst>
          <pc:docMk/>
          <pc:sldMk cId="4229425661" sldId="5495"/>
        </pc:sldMkLst>
        <pc:spChg chg="mod">
          <ac:chgData name="Filip Nocny" userId="de47583d-b089-4f0f-8338-0f873d56fa3c" providerId="ADAL" clId="{E2ADB54F-A3FB-4577-9C23-0E91B10A4F92}" dt="2021-05-13T10:06:46.438" v="2519" actId="27636"/>
          <ac:spMkLst>
            <pc:docMk/>
            <pc:sldMk cId="4229425661" sldId="5495"/>
            <ac:spMk id="6" creationId="{73D91025-E918-4DDA-8F8E-6E7FB76A665D}"/>
          </ac:spMkLst>
        </pc:spChg>
        <pc:spChg chg="mod">
          <ac:chgData name="Filip Nocny" userId="de47583d-b089-4f0f-8338-0f873d56fa3c" providerId="ADAL" clId="{E2ADB54F-A3FB-4577-9C23-0E91B10A4F92}" dt="2021-05-13T10:06:49.918" v="2520" actId="20577"/>
          <ac:spMkLst>
            <pc:docMk/>
            <pc:sldMk cId="4229425661" sldId="5495"/>
            <ac:spMk id="10" creationId="{E86CD8D9-C849-4CE6-8A08-8D950F15027E}"/>
          </ac:spMkLst>
        </pc:spChg>
      </pc:sldChg>
      <pc:sldChg chg="modSp add mod">
        <pc:chgData name="Filip Nocny" userId="de47583d-b089-4f0f-8338-0f873d56fa3c" providerId="ADAL" clId="{E2ADB54F-A3FB-4577-9C23-0E91B10A4F92}" dt="2021-05-13T10:03:18.113" v="2216" actId="14100"/>
        <pc:sldMkLst>
          <pc:docMk/>
          <pc:sldMk cId="3988436240" sldId="5496"/>
        </pc:sldMkLst>
        <pc:spChg chg="mod">
          <ac:chgData name="Filip Nocny" userId="de47583d-b089-4f0f-8338-0f873d56fa3c" providerId="ADAL" clId="{E2ADB54F-A3FB-4577-9C23-0E91B10A4F92}" dt="2021-05-13T10:02:03.380" v="1920" actId="27636"/>
          <ac:spMkLst>
            <pc:docMk/>
            <pc:sldMk cId="3988436240" sldId="5496"/>
            <ac:spMk id="6" creationId="{73D91025-E918-4DDA-8F8E-6E7FB76A665D}"/>
          </ac:spMkLst>
        </pc:spChg>
        <pc:spChg chg="mod">
          <ac:chgData name="Filip Nocny" userId="de47583d-b089-4f0f-8338-0f873d56fa3c" providerId="ADAL" clId="{E2ADB54F-A3FB-4577-9C23-0E91B10A4F92}" dt="2021-05-13T10:03:18.113" v="2216" actId="14100"/>
          <ac:spMkLst>
            <pc:docMk/>
            <pc:sldMk cId="3988436240" sldId="5496"/>
            <ac:spMk id="10" creationId="{E86CD8D9-C849-4CE6-8A08-8D950F15027E}"/>
          </ac:spMkLst>
        </pc:spChg>
      </pc:sldChg>
      <pc:sldChg chg="modSp add mod">
        <pc:chgData name="Filip Nocny" userId="de47583d-b089-4f0f-8338-0f873d56fa3c" providerId="ADAL" clId="{E2ADB54F-A3FB-4577-9C23-0E91B10A4F92}" dt="2021-05-13T10:05:35.899" v="2435" actId="20577"/>
        <pc:sldMkLst>
          <pc:docMk/>
          <pc:sldMk cId="3296950150" sldId="5497"/>
        </pc:sldMkLst>
        <pc:spChg chg="mod">
          <ac:chgData name="Filip Nocny" userId="de47583d-b089-4f0f-8338-0f873d56fa3c" providerId="ADAL" clId="{E2ADB54F-A3FB-4577-9C23-0E91B10A4F92}" dt="2021-05-13T10:03:51.705" v="2222" actId="20577"/>
          <ac:spMkLst>
            <pc:docMk/>
            <pc:sldMk cId="3296950150" sldId="5497"/>
            <ac:spMk id="6" creationId="{73D91025-E918-4DDA-8F8E-6E7FB76A665D}"/>
          </ac:spMkLst>
        </pc:spChg>
        <pc:spChg chg="mod">
          <ac:chgData name="Filip Nocny" userId="de47583d-b089-4f0f-8338-0f873d56fa3c" providerId="ADAL" clId="{E2ADB54F-A3FB-4577-9C23-0E91B10A4F92}" dt="2021-05-13T10:04:08.925" v="2229" actId="20577"/>
          <ac:spMkLst>
            <pc:docMk/>
            <pc:sldMk cId="3296950150" sldId="5497"/>
            <ac:spMk id="9" creationId="{05378D9F-36A2-4E2D-8550-3397E26EF771}"/>
          </ac:spMkLst>
        </pc:spChg>
        <pc:spChg chg="mod">
          <ac:chgData name="Filip Nocny" userId="de47583d-b089-4f0f-8338-0f873d56fa3c" providerId="ADAL" clId="{E2ADB54F-A3FB-4577-9C23-0E91B10A4F92}" dt="2021-05-13T10:05:35.899" v="2435" actId="20577"/>
          <ac:spMkLst>
            <pc:docMk/>
            <pc:sldMk cId="3296950150" sldId="5497"/>
            <ac:spMk id="10" creationId="{E86CD8D9-C849-4CE6-8A08-8D950F15027E}"/>
          </ac:spMkLst>
        </pc:spChg>
      </pc:sldChg>
      <pc:sldChg chg="modSp add mod">
        <pc:chgData name="Filip Nocny" userId="de47583d-b089-4f0f-8338-0f873d56fa3c" providerId="ADAL" clId="{E2ADB54F-A3FB-4577-9C23-0E91B10A4F92}" dt="2021-05-13T10:08:20.134" v="2619" actId="20577"/>
        <pc:sldMkLst>
          <pc:docMk/>
          <pc:sldMk cId="711285765" sldId="5498"/>
        </pc:sldMkLst>
        <pc:spChg chg="mod">
          <ac:chgData name="Filip Nocny" userId="de47583d-b089-4f0f-8338-0f873d56fa3c" providerId="ADAL" clId="{E2ADB54F-A3FB-4577-9C23-0E91B10A4F92}" dt="2021-05-13T10:08:12.350" v="2614" actId="27636"/>
          <ac:spMkLst>
            <pc:docMk/>
            <pc:sldMk cId="711285765" sldId="5498"/>
            <ac:spMk id="6" creationId="{73D91025-E918-4DDA-8F8E-6E7FB76A665D}"/>
          </ac:spMkLst>
        </pc:spChg>
        <pc:spChg chg="mod">
          <ac:chgData name="Filip Nocny" userId="de47583d-b089-4f0f-8338-0f873d56fa3c" providerId="ADAL" clId="{E2ADB54F-A3FB-4577-9C23-0E91B10A4F92}" dt="2021-05-13T10:08:20.134" v="2619" actId="20577"/>
          <ac:spMkLst>
            <pc:docMk/>
            <pc:sldMk cId="711285765" sldId="5498"/>
            <ac:spMk id="9" creationId="{05378D9F-36A2-4E2D-8550-3397E26EF771}"/>
          </ac:spMkLst>
        </pc:spChg>
      </pc:sldChg>
      <pc:sldChg chg="modSp add mod">
        <pc:chgData name="Filip Nocny" userId="de47583d-b089-4f0f-8338-0f873d56fa3c" providerId="ADAL" clId="{E2ADB54F-A3FB-4577-9C23-0E91B10A4F92}" dt="2021-05-13T10:09:07.230" v="2639" actId="20577"/>
        <pc:sldMkLst>
          <pc:docMk/>
          <pc:sldMk cId="3091233488" sldId="5499"/>
        </pc:sldMkLst>
        <pc:spChg chg="mod">
          <ac:chgData name="Filip Nocny" userId="de47583d-b089-4f0f-8338-0f873d56fa3c" providerId="ADAL" clId="{E2ADB54F-A3FB-4577-9C23-0E91B10A4F92}" dt="2021-05-13T10:09:07.230" v="2639" actId="20577"/>
          <ac:spMkLst>
            <pc:docMk/>
            <pc:sldMk cId="3091233488" sldId="5499"/>
            <ac:spMk id="5" creationId="{85DEDC88-9EB0-45B1-A0CB-4A0F11FFB7D2}"/>
          </ac:spMkLst>
        </pc:spChg>
      </pc:sldChg>
      <pc:sldChg chg="modSp add mod">
        <pc:chgData name="Filip Nocny" userId="de47583d-b089-4f0f-8338-0f873d56fa3c" providerId="ADAL" clId="{E2ADB54F-A3FB-4577-9C23-0E91B10A4F92}" dt="2021-05-13T10:11:10.767" v="2671" actId="1076"/>
        <pc:sldMkLst>
          <pc:docMk/>
          <pc:sldMk cId="799002413" sldId="5500"/>
        </pc:sldMkLst>
        <pc:spChg chg="mod">
          <ac:chgData name="Filip Nocny" userId="de47583d-b089-4f0f-8338-0f873d56fa3c" providerId="ADAL" clId="{E2ADB54F-A3FB-4577-9C23-0E91B10A4F92}" dt="2021-05-13T10:11:10.767" v="2671" actId="1076"/>
          <ac:spMkLst>
            <pc:docMk/>
            <pc:sldMk cId="799002413" sldId="5500"/>
            <ac:spMk id="5" creationId="{85DEDC88-9EB0-45B1-A0CB-4A0F11FFB7D2}"/>
          </ac:spMkLst>
        </pc:spChg>
      </pc:sldChg>
      <pc:sldChg chg="addSp delSp modSp new mod setBg addAnim">
        <pc:chgData name="Filip Nocny" userId="de47583d-b089-4f0f-8338-0f873d56fa3c" providerId="ADAL" clId="{E2ADB54F-A3FB-4577-9C23-0E91B10A4F92}" dt="2021-05-13T10:17:09.075" v="2813" actId="1076"/>
        <pc:sldMkLst>
          <pc:docMk/>
          <pc:sldMk cId="4008881153" sldId="5501"/>
        </pc:sldMkLst>
        <pc:spChg chg="mod ord">
          <ac:chgData name="Filip Nocny" userId="de47583d-b089-4f0f-8338-0f873d56fa3c" providerId="ADAL" clId="{E2ADB54F-A3FB-4577-9C23-0E91B10A4F92}" dt="2021-05-13T10:17:09.075" v="2813" actId="1076"/>
          <ac:spMkLst>
            <pc:docMk/>
            <pc:sldMk cId="4008881153" sldId="5501"/>
            <ac:spMk id="2" creationId="{9E9E3D7C-D0AF-4A52-B8B0-4563376E8393}"/>
          </ac:spMkLst>
        </pc:spChg>
        <pc:spChg chg="del mod ord">
          <ac:chgData name="Filip Nocny" userId="de47583d-b089-4f0f-8338-0f873d56fa3c" providerId="ADAL" clId="{E2ADB54F-A3FB-4577-9C23-0E91B10A4F92}" dt="2021-05-13T10:16:52.798" v="2809" actId="478"/>
          <ac:spMkLst>
            <pc:docMk/>
            <pc:sldMk cId="4008881153" sldId="5501"/>
            <ac:spMk id="3" creationId="{44D816BE-1FF0-487A-8CF8-734FBABD6E99}"/>
          </ac:spMkLst>
        </pc:spChg>
        <pc:spChg chg="add del">
          <ac:chgData name="Filip Nocny" userId="de47583d-b089-4f0f-8338-0f873d56fa3c" providerId="ADAL" clId="{E2ADB54F-A3FB-4577-9C23-0E91B10A4F92}" dt="2021-05-13T10:16:59.846" v="2810" actId="26606"/>
          <ac:spMkLst>
            <pc:docMk/>
            <pc:sldMk cId="4008881153" sldId="5501"/>
            <ac:spMk id="71" creationId="{79BB35BC-D5C2-4C8B-A22A-A71E6191913B}"/>
          </ac:spMkLst>
        </pc:spChg>
        <pc:spChg chg="add">
          <ac:chgData name="Filip Nocny" userId="de47583d-b089-4f0f-8338-0f873d56fa3c" providerId="ADAL" clId="{E2ADB54F-A3FB-4577-9C23-0E91B10A4F92}" dt="2021-05-13T10:16:59.846" v="2810" actId="26606"/>
          <ac:spMkLst>
            <pc:docMk/>
            <pc:sldMk cId="4008881153" sldId="5501"/>
            <ac:spMk id="135" creationId="{C1DD1A8A-57D5-4A81-AD04-532B043C5611}"/>
          </ac:spMkLst>
        </pc:spChg>
        <pc:spChg chg="add">
          <ac:chgData name="Filip Nocny" userId="de47583d-b089-4f0f-8338-0f873d56fa3c" providerId="ADAL" clId="{E2ADB54F-A3FB-4577-9C23-0E91B10A4F92}" dt="2021-05-13T10:16:59.846" v="2810" actId="26606"/>
          <ac:spMkLst>
            <pc:docMk/>
            <pc:sldMk cId="4008881153" sldId="5501"/>
            <ac:spMk id="137" creationId="{007891EC-4501-44ED-A8C8-B11B6DB767AB}"/>
          </ac:spMkLst>
        </pc:spChg>
        <pc:picChg chg="add mod">
          <ac:chgData name="Filip Nocny" userId="de47583d-b089-4f0f-8338-0f873d56fa3c" providerId="ADAL" clId="{E2ADB54F-A3FB-4577-9C23-0E91B10A4F92}" dt="2021-05-13T10:16:59.846" v="2810" actId="26606"/>
          <ac:picMkLst>
            <pc:docMk/>
            <pc:sldMk cId="4008881153" sldId="5501"/>
            <ac:picMk id="8194" creationId="{E9767F1E-9BF5-4A13-9CB6-42BFE2812D2B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0:29:36.445" v="3102" actId="22"/>
        <pc:sldMkLst>
          <pc:docMk/>
          <pc:sldMk cId="665245019" sldId="5502"/>
        </pc:sldMkLst>
        <pc:spChg chg="del">
          <ac:chgData name="Filip Nocny" userId="de47583d-b089-4f0f-8338-0f873d56fa3c" providerId="ADAL" clId="{E2ADB54F-A3FB-4577-9C23-0E91B10A4F92}" dt="2021-05-13T10:29:15.961" v="3095" actId="478"/>
          <ac:spMkLst>
            <pc:docMk/>
            <pc:sldMk cId="665245019" sldId="5502"/>
            <ac:spMk id="2" creationId="{F6A3E239-02A2-4DD0-BBB8-862F2FE809AB}"/>
          </ac:spMkLst>
        </pc:spChg>
        <pc:spChg chg="del">
          <ac:chgData name="Filip Nocny" userId="de47583d-b089-4f0f-8338-0f873d56fa3c" providerId="ADAL" clId="{E2ADB54F-A3FB-4577-9C23-0E91B10A4F92}" dt="2021-05-13T10:29:17.450" v="3096" actId="478"/>
          <ac:spMkLst>
            <pc:docMk/>
            <pc:sldMk cId="665245019" sldId="5502"/>
            <ac:spMk id="3" creationId="{787E25B2-9255-400E-933D-3AE89ACEE431}"/>
          </ac:spMkLst>
        </pc:spChg>
        <pc:picChg chg="add del mod">
          <ac:chgData name="Filip Nocny" userId="de47583d-b089-4f0f-8338-0f873d56fa3c" providerId="ADAL" clId="{E2ADB54F-A3FB-4577-9C23-0E91B10A4F92}" dt="2021-05-13T10:29:26.618" v="3101" actId="21"/>
          <ac:picMkLst>
            <pc:docMk/>
            <pc:sldMk cId="665245019" sldId="5502"/>
            <ac:picMk id="5" creationId="{9723A51B-AB97-48DF-9DE9-CC3DC9D28A8F}"/>
          </ac:picMkLst>
        </pc:picChg>
        <pc:picChg chg="add">
          <ac:chgData name="Filip Nocny" userId="de47583d-b089-4f0f-8338-0f873d56fa3c" providerId="ADAL" clId="{E2ADB54F-A3FB-4577-9C23-0E91B10A4F92}" dt="2021-05-13T10:29:36.445" v="3102" actId="22"/>
          <ac:picMkLst>
            <pc:docMk/>
            <pc:sldMk cId="665245019" sldId="5502"/>
            <ac:picMk id="7" creationId="{E4741415-758E-48D9-A899-B1865672AD70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0:42:24.250" v="3172" actId="14100"/>
        <pc:sldMkLst>
          <pc:docMk/>
          <pc:sldMk cId="2590345254" sldId="5503"/>
        </pc:sldMkLst>
        <pc:spChg chg="del">
          <ac:chgData name="Filip Nocny" userId="de47583d-b089-4f0f-8338-0f873d56fa3c" providerId="ADAL" clId="{E2ADB54F-A3FB-4577-9C23-0E91B10A4F92}" dt="2021-05-13T10:30:53.003" v="3108" actId="478"/>
          <ac:spMkLst>
            <pc:docMk/>
            <pc:sldMk cId="2590345254" sldId="5503"/>
            <ac:spMk id="2" creationId="{AEDDDB65-0F6F-41B4-8B06-AB0F3B6CC1C5}"/>
          </ac:spMkLst>
        </pc:spChg>
        <pc:spChg chg="del">
          <ac:chgData name="Filip Nocny" userId="de47583d-b089-4f0f-8338-0f873d56fa3c" providerId="ADAL" clId="{E2ADB54F-A3FB-4577-9C23-0E91B10A4F92}" dt="2021-05-13T10:30:55.133" v="3110" actId="478"/>
          <ac:spMkLst>
            <pc:docMk/>
            <pc:sldMk cId="2590345254" sldId="5503"/>
            <ac:spMk id="3" creationId="{277EDB9F-80D7-4434-92C8-27AB1F467ADF}"/>
          </ac:spMkLst>
        </pc:spChg>
        <pc:picChg chg="add del mod">
          <ac:chgData name="Filip Nocny" userId="de47583d-b089-4f0f-8338-0f873d56fa3c" providerId="ADAL" clId="{E2ADB54F-A3FB-4577-9C23-0E91B10A4F92}" dt="2021-05-13T10:39:35.555" v="3153" actId="478"/>
          <ac:picMkLst>
            <pc:docMk/>
            <pc:sldMk cId="2590345254" sldId="5503"/>
            <ac:picMk id="5" creationId="{6A77E8A0-B32C-43F0-834F-DC9BCC73C0DD}"/>
          </ac:picMkLst>
        </pc:picChg>
        <pc:picChg chg="add del mod">
          <ac:chgData name="Filip Nocny" userId="de47583d-b089-4f0f-8338-0f873d56fa3c" providerId="ADAL" clId="{E2ADB54F-A3FB-4577-9C23-0E91B10A4F92}" dt="2021-05-13T10:39:59.523" v="3162" actId="21"/>
          <ac:picMkLst>
            <pc:docMk/>
            <pc:sldMk cId="2590345254" sldId="5503"/>
            <ac:picMk id="7" creationId="{5A8DACC5-09E9-415D-BF26-BFB97722D78F}"/>
          </ac:picMkLst>
        </pc:picChg>
        <pc:picChg chg="add del mod">
          <ac:chgData name="Filip Nocny" userId="de47583d-b089-4f0f-8338-0f873d56fa3c" providerId="ADAL" clId="{E2ADB54F-A3FB-4577-9C23-0E91B10A4F92}" dt="2021-05-13T10:39:42.047" v="3158" actId="21"/>
          <ac:picMkLst>
            <pc:docMk/>
            <pc:sldMk cId="2590345254" sldId="5503"/>
            <ac:picMk id="9" creationId="{E9B0212D-8EE3-4115-962E-C6ADB674614F}"/>
          </ac:picMkLst>
        </pc:picChg>
        <pc:picChg chg="add mod">
          <ac:chgData name="Filip Nocny" userId="de47583d-b089-4f0f-8338-0f873d56fa3c" providerId="ADAL" clId="{E2ADB54F-A3FB-4577-9C23-0E91B10A4F92}" dt="2021-05-13T10:39:58.181" v="3161" actId="14100"/>
          <ac:picMkLst>
            <pc:docMk/>
            <pc:sldMk cId="2590345254" sldId="5503"/>
            <ac:picMk id="11" creationId="{1B93C394-4EBC-4005-BE9A-64EA38791E00}"/>
          </ac:picMkLst>
        </pc:picChg>
        <pc:picChg chg="add del mod">
          <ac:chgData name="Filip Nocny" userId="de47583d-b089-4f0f-8338-0f873d56fa3c" providerId="ADAL" clId="{E2ADB54F-A3FB-4577-9C23-0E91B10A4F92}" dt="2021-05-13T10:40:15.129" v="3166" actId="21"/>
          <ac:picMkLst>
            <pc:docMk/>
            <pc:sldMk cId="2590345254" sldId="5503"/>
            <ac:picMk id="13" creationId="{1B99525B-7A2C-42EA-9D65-536D070214F8}"/>
          </ac:picMkLst>
        </pc:picChg>
        <pc:picChg chg="add mod">
          <ac:chgData name="Filip Nocny" userId="de47583d-b089-4f0f-8338-0f873d56fa3c" providerId="ADAL" clId="{E2ADB54F-A3FB-4577-9C23-0E91B10A4F92}" dt="2021-05-13T10:42:24.250" v="3172" actId="14100"/>
          <ac:picMkLst>
            <pc:docMk/>
            <pc:sldMk cId="2590345254" sldId="5503"/>
            <ac:picMk id="15" creationId="{8A4E30C8-A6D4-459B-AC7E-43A931102541}"/>
          </ac:picMkLst>
        </pc:picChg>
      </pc:sldChg>
      <pc:sldChg chg="add ord">
        <pc:chgData name="Filip Nocny" userId="de47583d-b089-4f0f-8338-0f873d56fa3c" providerId="ADAL" clId="{E2ADB54F-A3FB-4577-9C23-0E91B10A4F92}" dt="2021-05-13T10:34:47.574" v="3132"/>
        <pc:sldMkLst>
          <pc:docMk/>
          <pc:sldMk cId="1926658644" sldId="5504"/>
        </pc:sldMkLst>
      </pc:sldChg>
      <pc:sldChg chg="add ord">
        <pc:chgData name="Filip Nocny" userId="de47583d-b089-4f0f-8338-0f873d56fa3c" providerId="ADAL" clId="{E2ADB54F-A3FB-4577-9C23-0E91B10A4F92}" dt="2021-05-13T10:34:49.841" v="3134"/>
        <pc:sldMkLst>
          <pc:docMk/>
          <pc:sldMk cId="731860123" sldId="5505"/>
        </pc:sldMkLst>
      </pc:sldChg>
      <pc:sldChg chg="addSp delSp modSp new mod ord">
        <pc:chgData name="Filip Nocny" userId="de47583d-b089-4f0f-8338-0f873d56fa3c" providerId="ADAL" clId="{E2ADB54F-A3FB-4577-9C23-0E91B10A4F92}" dt="2021-05-13T10:43:24.214" v="3179" actId="1076"/>
        <pc:sldMkLst>
          <pc:docMk/>
          <pc:sldMk cId="1731642617" sldId="5506"/>
        </pc:sldMkLst>
        <pc:spChg chg="del">
          <ac:chgData name="Filip Nocny" userId="de47583d-b089-4f0f-8338-0f873d56fa3c" providerId="ADAL" clId="{E2ADB54F-A3FB-4577-9C23-0E91B10A4F92}" dt="2021-05-13T10:36:16.537" v="3136" actId="478"/>
          <ac:spMkLst>
            <pc:docMk/>
            <pc:sldMk cId="1731642617" sldId="5506"/>
            <ac:spMk id="2" creationId="{A40A269B-9A4A-4203-871B-B61F70E53109}"/>
          </ac:spMkLst>
        </pc:spChg>
        <pc:spChg chg="del">
          <ac:chgData name="Filip Nocny" userId="de47583d-b089-4f0f-8338-0f873d56fa3c" providerId="ADAL" clId="{E2ADB54F-A3FB-4577-9C23-0E91B10A4F92}" dt="2021-05-13T10:36:17.289" v="3137" actId="478"/>
          <ac:spMkLst>
            <pc:docMk/>
            <pc:sldMk cId="1731642617" sldId="5506"/>
            <ac:spMk id="3" creationId="{779947CA-ADA4-449B-B1E0-8D7C79A30931}"/>
          </ac:spMkLst>
        </pc:spChg>
        <pc:picChg chg="add del mod">
          <ac:chgData name="Filip Nocny" userId="de47583d-b089-4f0f-8338-0f873d56fa3c" providerId="ADAL" clId="{E2ADB54F-A3FB-4577-9C23-0E91B10A4F92}" dt="2021-05-13T10:42:46.124" v="3173" actId="478"/>
          <ac:picMkLst>
            <pc:docMk/>
            <pc:sldMk cId="1731642617" sldId="5506"/>
            <ac:picMk id="5" creationId="{CEFA127C-A75F-473C-AD9C-BC763F4D100D}"/>
          </ac:picMkLst>
        </pc:picChg>
        <pc:picChg chg="add del">
          <ac:chgData name="Filip Nocny" userId="de47583d-b089-4f0f-8338-0f873d56fa3c" providerId="ADAL" clId="{E2ADB54F-A3FB-4577-9C23-0E91B10A4F92}" dt="2021-05-13T10:36:46.205" v="3141" actId="21"/>
          <ac:picMkLst>
            <pc:docMk/>
            <pc:sldMk cId="1731642617" sldId="5506"/>
            <ac:picMk id="7" creationId="{7E11A474-4BBA-48E3-9B08-B3653BA132E7}"/>
          </ac:picMkLst>
        </pc:picChg>
        <pc:picChg chg="add mod">
          <ac:chgData name="Filip Nocny" userId="de47583d-b089-4f0f-8338-0f873d56fa3c" providerId="ADAL" clId="{E2ADB54F-A3FB-4577-9C23-0E91B10A4F92}" dt="2021-05-13T10:43:24.214" v="3179" actId="1076"/>
          <ac:picMkLst>
            <pc:docMk/>
            <pc:sldMk cId="1731642617" sldId="5506"/>
            <ac:picMk id="9" creationId="{433A687E-FBD3-4AF4-922A-0C3DAAA0F48D}"/>
          </ac:picMkLst>
        </pc:picChg>
        <pc:picChg chg="add mod">
          <ac:chgData name="Filip Nocny" userId="de47583d-b089-4f0f-8338-0f873d56fa3c" providerId="ADAL" clId="{E2ADB54F-A3FB-4577-9C23-0E91B10A4F92}" dt="2021-05-13T10:43:23.010" v="3178" actId="14100"/>
          <ac:picMkLst>
            <pc:docMk/>
            <pc:sldMk cId="1731642617" sldId="5506"/>
            <ac:picMk id="11" creationId="{4693B61B-768B-4CDC-B621-B4D932C71A37}"/>
          </ac:picMkLst>
        </pc:picChg>
      </pc:sldChg>
      <pc:sldChg chg="addSp delSp modSp new mod setBg">
        <pc:chgData name="Filip Nocny" userId="de47583d-b089-4f0f-8338-0f873d56fa3c" providerId="ADAL" clId="{E2ADB54F-A3FB-4577-9C23-0E91B10A4F92}" dt="2021-05-13T10:37:12.887" v="3152" actId="1076"/>
        <pc:sldMkLst>
          <pc:docMk/>
          <pc:sldMk cId="379269618" sldId="5507"/>
        </pc:sldMkLst>
        <pc:spChg chg="del">
          <ac:chgData name="Filip Nocny" userId="de47583d-b089-4f0f-8338-0f873d56fa3c" providerId="ADAL" clId="{E2ADB54F-A3FB-4577-9C23-0E91B10A4F92}" dt="2021-05-13T10:36:56.368" v="3146" actId="478"/>
          <ac:spMkLst>
            <pc:docMk/>
            <pc:sldMk cId="379269618" sldId="5507"/>
            <ac:spMk id="2" creationId="{A2FD142A-D05C-40FB-897F-546DDB3CEFAC}"/>
          </ac:spMkLst>
        </pc:spChg>
        <pc:spChg chg="del">
          <ac:chgData name="Filip Nocny" userId="de47583d-b089-4f0f-8338-0f873d56fa3c" providerId="ADAL" clId="{E2ADB54F-A3FB-4577-9C23-0E91B10A4F92}" dt="2021-05-13T10:36:57.274" v="3147" actId="478"/>
          <ac:spMkLst>
            <pc:docMk/>
            <pc:sldMk cId="379269618" sldId="5507"/>
            <ac:spMk id="3" creationId="{8C32CA5D-968A-4269-B3C9-20F52CF5456F}"/>
          </ac:spMkLst>
        </pc:spChg>
        <pc:picChg chg="add mod">
          <ac:chgData name="Filip Nocny" userId="de47583d-b089-4f0f-8338-0f873d56fa3c" providerId="ADAL" clId="{E2ADB54F-A3FB-4577-9C23-0E91B10A4F92}" dt="2021-05-13T10:37:12.887" v="3152" actId="1076"/>
          <ac:picMkLst>
            <pc:docMk/>
            <pc:sldMk cId="379269618" sldId="5507"/>
            <ac:picMk id="4" creationId="{81629D16-B550-458C-91C0-5FFB184BAE17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0:51:58.620" v="3196" actId="1076"/>
        <pc:sldMkLst>
          <pc:docMk/>
          <pc:sldMk cId="1649216124" sldId="5508"/>
        </pc:sldMkLst>
        <pc:spChg chg="del">
          <ac:chgData name="Filip Nocny" userId="de47583d-b089-4f0f-8338-0f873d56fa3c" providerId="ADAL" clId="{E2ADB54F-A3FB-4577-9C23-0E91B10A4F92}" dt="2021-05-13T10:51:56.507" v="3194" actId="478"/>
          <ac:spMkLst>
            <pc:docMk/>
            <pc:sldMk cId="1649216124" sldId="5508"/>
            <ac:spMk id="2" creationId="{623C5D9F-FD19-4BED-A8B1-A4260FA20FC0}"/>
          </ac:spMkLst>
        </pc:spChg>
        <pc:spChg chg="del">
          <ac:chgData name="Filip Nocny" userId="de47583d-b089-4f0f-8338-0f873d56fa3c" providerId="ADAL" clId="{E2ADB54F-A3FB-4577-9C23-0E91B10A4F92}" dt="2021-05-13T10:51:57.378" v="3195" actId="478"/>
          <ac:spMkLst>
            <pc:docMk/>
            <pc:sldMk cId="1649216124" sldId="5508"/>
            <ac:spMk id="3" creationId="{3C7EB653-1F65-4F82-A6CE-AFC8C1F574CB}"/>
          </ac:spMkLst>
        </pc:spChg>
        <pc:picChg chg="add mod">
          <ac:chgData name="Filip Nocny" userId="de47583d-b089-4f0f-8338-0f873d56fa3c" providerId="ADAL" clId="{E2ADB54F-A3FB-4577-9C23-0E91B10A4F92}" dt="2021-05-13T10:51:58.620" v="3196" actId="1076"/>
          <ac:picMkLst>
            <pc:docMk/>
            <pc:sldMk cId="1649216124" sldId="5508"/>
            <ac:picMk id="5" creationId="{8ABCB07E-61ED-416A-815B-7A18D2696F68}"/>
          </ac:picMkLst>
        </pc:picChg>
      </pc:sldChg>
      <pc:sldChg chg="modSp add mod">
        <pc:chgData name="Filip Nocny" userId="de47583d-b089-4f0f-8338-0f873d56fa3c" providerId="ADAL" clId="{E2ADB54F-A3FB-4577-9C23-0E91B10A4F92}" dt="2021-05-13T10:53:03.589" v="3248" actId="20577"/>
        <pc:sldMkLst>
          <pc:docMk/>
          <pc:sldMk cId="3253794467" sldId="5509"/>
        </pc:sldMkLst>
        <pc:spChg chg="mod">
          <ac:chgData name="Filip Nocny" userId="de47583d-b089-4f0f-8338-0f873d56fa3c" providerId="ADAL" clId="{E2ADB54F-A3FB-4577-9C23-0E91B10A4F92}" dt="2021-05-13T10:53:03.589" v="3248" actId="20577"/>
          <ac:spMkLst>
            <pc:docMk/>
            <pc:sldMk cId="3253794467" sldId="5509"/>
            <ac:spMk id="5" creationId="{85DEDC88-9EB0-45B1-A0CB-4A0F11FFB7D2}"/>
          </ac:spMkLst>
        </pc:spChg>
      </pc:sldChg>
      <pc:sldChg chg="modSp add mod">
        <pc:chgData name="Filip Nocny" userId="de47583d-b089-4f0f-8338-0f873d56fa3c" providerId="ADAL" clId="{E2ADB54F-A3FB-4577-9C23-0E91B10A4F92}" dt="2021-05-13T10:59:18.949" v="3720" actId="20577"/>
        <pc:sldMkLst>
          <pc:docMk/>
          <pc:sldMk cId="3463463327" sldId="5510"/>
        </pc:sldMkLst>
        <pc:spChg chg="mod">
          <ac:chgData name="Filip Nocny" userId="de47583d-b089-4f0f-8338-0f873d56fa3c" providerId="ADAL" clId="{E2ADB54F-A3FB-4577-9C23-0E91B10A4F92}" dt="2021-05-13T10:59:18.949" v="3720" actId="20577"/>
          <ac:spMkLst>
            <pc:docMk/>
            <pc:sldMk cId="3463463327" sldId="5510"/>
            <ac:spMk id="4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0:59:04.825" v="3681" actId="20577"/>
          <ac:spMkLst>
            <pc:docMk/>
            <pc:sldMk cId="3463463327" sldId="5510"/>
            <ac:spMk id="5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0:58:44.340" v="3634" actId="20577"/>
          <ac:spMkLst>
            <pc:docMk/>
            <pc:sldMk cId="3463463327" sldId="5510"/>
            <ac:spMk id="6" creationId="{00000000-0000-0000-0000-000000000000}"/>
          </ac:spMkLst>
        </pc:spChg>
      </pc:sldChg>
      <pc:sldChg chg="modSp add mod">
        <pc:chgData name="Filip Nocny" userId="de47583d-b089-4f0f-8338-0f873d56fa3c" providerId="ADAL" clId="{E2ADB54F-A3FB-4577-9C23-0E91B10A4F92}" dt="2021-05-13T11:03:58.739" v="4031" actId="1076"/>
        <pc:sldMkLst>
          <pc:docMk/>
          <pc:sldMk cId="1626000297" sldId="5511"/>
        </pc:sldMkLst>
        <pc:spChg chg="mod">
          <ac:chgData name="Filip Nocny" userId="de47583d-b089-4f0f-8338-0f873d56fa3c" providerId="ADAL" clId="{E2ADB54F-A3FB-4577-9C23-0E91B10A4F92}" dt="2021-05-13T11:03:51.324" v="4027" actId="20577"/>
          <ac:spMkLst>
            <pc:docMk/>
            <pc:sldMk cId="1626000297" sldId="5511"/>
            <ac:spMk id="4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1:03:57.103" v="4030" actId="20577"/>
          <ac:spMkLst>
            <pc:docMk/>
            <pc:sldMk cId="1626000297" sldId="5511"/>
            <ac:spMk id="5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0:59:57.851" v="3746" actId="20577"/>
          <ac:spMkLst>
            <pc:docMk/>
            <pc:sldMk cId="1626000297" sldId="5511"/>
            <ac:spMk id="6" creationId="{00000000-0000-0000-0000-000000000000}"/>
          </ac:spMkLst>
        </pc:spChg>
        <pc:picChg chg="mod">
          <ac:chgData name="Filip Nocny" userId="de47583d-b089-4f0f-8338-0f873d56fa3c" providerId="ADAL" clId="{E2ADB54F-A3FB-4577-9C23-0E91B10A4F92}" dt="2021-05-13T11:03:58.739" v="4031" actId="1076"/>
          <ac:picMkLst>
            <pc:docMk/>
            <pc:sldMk cId="1626000297" sldId="5511"/>
            <ac:picMk id="200710" creationId="{00000000-0000-0000-0000-000000000000}"/>
          </ac:picMkLst>
        </pc:picChg>
      </pc:sldChg>
      <pc:sldChg chg="modSp add mod">
        <pc:chgData name="Filip Nocny" userId="de47583d-b089-4f0f-8338-0f873d56fa3c" providerId="ADAL" clId="{E2ADB54F-A3FB-4577-9C23-0E91B10A4F92}" dt="2021-05-13T11:00:31.569" v="3780" actId="20577"/>
        <pc:sldMkLst>
          <pc:docMk/>
          <pc:sldMk cId="3465301981" sldId="5512"/>
        </pc:sldMkLst>
        <pc:spChg chg="mod">
          <ac:chgData name="Filip Nocny" userId="de47583d-b089-4f0f-8338-0f873d56fa3c" providerId="ADAL" clId="{E2ADB54F-A3FB-4577-9C23-0E91B10A4F92}" dt="2021-05-13T11:00:31.569" v="3780" actId="20577"/>
          <ac:spMkLst>
            <pc:docMk/>
            <pc:sldMk cId="3465301981" sldId="5512"/>
            <ac:spMk id="4" creationId="{00000000-0000-0000-0000-000000000000}"/>
          </ac:spMkLst>
        </pc:spChg>
      </pc:sldChg>
      <pc:sldChg chg="modSp add mod">
        <pc:chgData name="Filip Nocny" userId="de47583d-b089-4f0f-8338-0f873d56fa3c" providerId="ADAL" clId="{E2ADB54F-A3FB-4577-9C23-0E91B10A4F92}" dt="2021-05-13T11:02:23.565" v="3884" actId="20577"/>
        <pc:sldMkLst>
          <pc:docMk/>
          <pc:sldMk cId="270488255" sldId="5513"/>
        </pc:sldMkLst>
        <pc:spChg chg="mod">
          <ac:chgData name="Filip Nocny" userId="de47583d-b089-4f0f-8338-0f873d56fa3c" providerId="ADAL" clId="{E2ADB54F-A3FB-4577-9C23-0E91B10A4F92}" dt="2021-05-13T11:02:23.565" v="3884" actId="20577"/>
          <ac:spMkLst>
            <pc:docMk/>
            <pc:sldMk cId="270488255" sldId="5513"/>
            <ac:spMk id="4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1:02:01.464" v="3828" actId="20577"/>
          <ac:spMkLst>
            <pc:docMk/>
            <pc:sldMk cId="270488255" sldId="5513"/>
            <ac:spMk id="5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3T11:01:48.548" v="3796" actId="20577"/>
          <ac:spMkLst>
            <pc:docMk/>
            <pc:sldMk cId="270488255" sldId="5513"/>
            <ac:spMk id="6" creationId="{00000000-0000-0000-0000-000000000000}"/>
          </ac:spMkLst>
        </pc:spChg>
      </pc:sldChg>
      <pc:sldChg chg="addSp delSp modSp new mod setBg">
        <pc:chgData name="Filip Nocny" userId="de47583d-b089-4f0f-8338-0f873d56fa3c" providerId="ADAL" clId="{E2ADB54F-A3FB-4577-9C23-0E91B10A4F92}" dt="2021-05-13T11:06:25.096" v="4057"/>
        <pc:sldMkLst>
          <pc:docMk/>
          <pc:sldMk cId="1425021992" sldId="5514"/>
        </pc:sldMkLst>
        <pc:spChg chg="del">
          <ac:chgData name="Filip Nocny" userId="de47583d-b089-4f0f-8338-0f873d56fa3c" providerId="ADAL" clId="{E2ADB54F-A3FB-4577-9C23-0E91B10A4F92}" dt="2021-05-13T11:05:43.579" v="4051" actId="478"/>
          <ac:spMkLst>
            <pc:docMk/>
            <pc:sldMk cId="1425021992" sldId="5514"/>
            <ac:spMk id="2" creationId="{F4C7CEA3-E89C-4386-9331-84DD333D4C8F}"/>
          </ac:spMkLst>
        </pc:spChg>
        <pc:spChg chg="del">
          <ac:chgData name="Filip Nocny" userId="de47583d-b089-4f0f-8338-0f873d56fa3c" providerId="ADAL" clId="{E2ADB54F-A3FB-4577-9C23-0E91B10A4F92}" dt="2021-05-13T11:05:45.572" v="4052" actId="478"/>
          <ac:spMkLst>
            <pc:docMk/>
            <pc:sldMk cId="1425021992" sldId="5514"/>
            <ac:spMk id="3" creationId="{7C32617A-9BA8-4E1A-AC1B-2EA1E81DB943}"/>
          </ac:spMkLst>
        </pc:spChg>
        <pc:picChg chg="add del mod">
          <ac:chgData name="Filip Nocny" userId="de47583d-b089-4f0f-8338-0f873d56fa3c" providerId="ADAL" clId="{E2ADB54F-A3FB-4577-9C23-0E91B10A4F92}" dt="2021-05-13T11:06:19.177" v="4055" actId="478"/>
          <ac:picMkLst>
            <pc:docMk/>
            <pc:sldMk cId="1425021992" sldId="5514"/>
            <ac:picMk id="5" creationId="{D4FC6B78-D5A4-4BD6-9DB9-CEB2D16AC8BD}"/>
          </ac:picMkLst>
        </pc:picChg>
        <pc:picChg chg="add">
          <ac:chgData name="Filip Nocny" userId="de47583d-b089-4f0f-8338-0f873d56fa3c" providerId="ADAL" clId="{E2ADB54F-A3FB-4577-9C23-0E91B10A4F92}" dt="2021-05-13T11:06:19.484" v="4056" actId="22"/>
          <ac:picMkLst>
            <pc:docMk/>
            <pc:sldMk cId="1425021992" sldId="5514"/>
            <ac:picMk id="7" creationId="{616F3E94-903B-460A-8943-F98448EC7214}"/>
          </ac:picMkLst>
        </pc:picChg>
      </pc:sldChg>
      <pc:sldChg chg="addSp delSp new mod setBg">
        <pc:chgData name="Filip Nocny" userId="de47583d-b089-4f0f-8338-0f873d56fa3c" providerId="ADAL" clId="{E2ADB54F-A3FB-4577-9C23-0E91B10A4F92}" dt="2021-05-13T11:08:02.324" v="4062"/>
        <pc:sldMkLst>
          <pc:docMk/>
          <pc:sldMk cId="1790964400" sldId="5515"/>
        </pc:sldMkLst>
        <pc:spChg chg="del">
          <ac:chgData name="Filip Nocny" userId="de47583d-b089-4f0f-8338-0f873d56fa3c" providerId="ADAL" clId="{E2ADB54F-A3FB-4577-9C23-0E91B10A4F92}" dt="2021-05-13T11:07:53.559" v="4059" actId="478"/>
          <ac:spMkLst>
            <pc:docMk/>
            <pc:sldMk cId="1790964400" sldId="5515"/>
            <ac:spMk id="2" creationId="{EDEF2DA7-1EC3-415F-8C55-8833C02AE3F5}"/>
          </ac:spMkLst>
        </pc:spChg>
        <pc:spChg chg="del">
          <ac:chgData name="Filip Nocny" userId="de47583d-b089-4f0f-8338-0f873d56fa3c" providerId="ADAL" clId="{E2ADB54F-A3FB-4577-9C23-0E91B10A4F92}" dt="2021-05-13T11:07:54.350" v="4060" actId="478"/>
          <ac:spMkLst>
            <pc:docMk/>
            <pc:sldMk cId="1790964400" sldId="5515"/>
            <ac:spMk id="3" creationId="{8C039AF1-6DD4-45EC-85B1-CDDD686D082B}"/>
          </ac:spMkLst>
        </pc:spChg>
        <pc:picChg chg="add">
          <ac:chgData name="Filip Nocny" userId="de47583d-b089-4f0f-8338-0f873d56fa3c" providerId="ADAL" clId="{E2ADB54F-A3FB-4577-9C23-0E91B10A4F92}" dt="2021-05-13T11:07:55.259" v="4061" actId="22"/>
          <ac:picMkLst>
            <pc:docMk/>
            <pc:sldMk cId="1790964400" sldId="5515"/>
            <ac:picMk id="5" creationId="{AE558A8C-4B0C-45CD-94AF-A24B4C637401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1:16:40.876" v="4112" actId="1076"/>
        <pc:sldMkLst>
          <pc:docMk/>
          <pc:sldMk cId="358115991" sldId="5516"/>
        </pc:sldMkLst>
        <pc:spChg chg="del">
          <ac:chgData name="Filip Nocny" userId="de47583d-b089-4f0f-8338-0f873d56fa3c" providerId="ADAL" clId="{E2ADB54F-A3FB-4577-9C23-0E91B10A4F92}" dt="2021-05-13T11:16:35.259" v="4107" actId="478"/>
          <ac:spMkLst>
            <pc:docMk/>
            <pc:sldMk cId="358115991" sldId="5516"/>
            <ac:spMk id="2" creationId="{468D8732-B529-45BC-8FF2-D5AD652D0DB2}"/>
          </ac:spMkLst>
        </pc:spChg>
        <pc:spChg chg="del">
          <ac:chgData name="Filip Nocny" userId="de47583d-b089-4f0f-8338-0f873d56fa3c" providerId="ADAL" clId="{E2ADB54F-A3FB-4577-9C23-0E91B10A4F92}" dt="2021-05-13T11:16:35.827" v="4108" actId="478"/>
          <ac:spMkLst>
            <pc:docMk/>
            <pc:sldMk cId="358115991" sldId="5516"/>
            <ac:spMk id="3" creationId="{206EE207-6EFA-4623-A9A6-585C6DFBAEAE}"/>
          </ac:spMkLst>
        </pc:spChg>
        <pc:picChg chg="add mod">
          <ac:chgData name="Filip Nocny" userId="de47583d-b089-4f0f-8338-0f873d56fa3c" providerId="ADAL" clId="{E2ADB54F-A3FB-4577-9C23-0E91B10A4F92}" dt="2021-05-13T11:16:40.876" v="4112" actId="1076"/>
          <ac:picMkLst>
            <pc:docMk/>
            <pc:sldMk cId="358115991" sldId="5516"/>
            <ac:picMk id="5" creationId="{00D51C81-E1C2-46A9-A8A5-E0DD9B1CAFB5}"/>
          </ac:picMkLst>
        </pc:picChg>
      </pc:sldChg>
      <pc:sldChg chg="addSp delSp new mod">
        <pc:chgData name="Filip Nocny" userId="de47583d-b089-4f0f-8338-0f873d56fa3c" providerId="ADAL" clId="{E2ADB54F-A3FB-4577-9C23-0E91B10A4F92}" dt="2021-05-13T11:17:30.086" v="4116" actId="22"/>
        <pc:sldMkLst>
          <pc:docMk/>
          <pc:sldMk cId="2878504896" sldId="5517"/>
        </pc:sldMkLst>
        <pc:spChg chg="del">
          <ac:chgData name="Filip Nocny" userId="de47583d-b089-4f0f-8338-0f873d56fa3c" providerId="ADAL" clId="{E2ADB54F-A3FB-4577-9C23-0E91B10A4F92}" dt="2021-05-13T11:17:27.499" v="4114" actId="478"/>
          <ac:spMkLst>
            <pc:docMk/>
            <pc:sldMk cId="2878504896" sldId="5517"/>
            <ac:spMk id="2" creationId="{B0306909-A5A9-4203-AD5B-D1D7FE75534D}"/>
          </ac:spMkLst>
        </pc:spChg>
        <pc:spChg chg="del">
          <ac:chgData name="Filip Nocny" userId="de47583d-b089-4f0f-8338-0f873d56fa3c" providerId="ADAL" clId="{E2ADB54F-A3FB-4577-9C23-0E91B10A4F92}" dt="2021-05-13T11:17:29.113" v="4115" actId="478"/>
          <ac:spMkLst>
            <pc:docMk/>
            <pc:sldMk cId="2878504896" sldId="5517"/>
            <ac:spMk id="3" creationId="{E7BF60F4-4277-4892-A90F-286A6C36AD44}"/>
          </ac:spMkLst>
        </pc:spChg>
        <pc:picChg chg="add">
          <ac:chgData name="Filip Nocny" userId="de47583d-b089-4f0f-8338-0f873d56fa3c" providerId="ADAL" clId="{E2ADB54F-A3FB-4577-9C23-0E91B10A4F92}" dt="2021-05-13T11:17:30.086" v="4116" actId="22"/>
          <ac:picMkLst>
            <pc:docMk/>
            <pc:sldMk cId="2878504896" sldId="5517"/>
            <ac:picMk id="5" creationId="{48C5F34D-683D-4B3F-95C4-E244259D3AC2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1:34:26.312" v="4219" actId="1076"/>
        <pc:sldMkLst>
          <pc:docMk/>
          <pc:sldMk cId="1480153268" sldId="5518"/>
        </pc:sldMkLst>
        <pc:spChg chg="del">
          <ac:chgData name="Filip Nocny" userId="de47583d-b089-4f0f-8338-0f873d56fa3c" providerId="ADAL" clId="{E2ADB54F-A3FB-4577-9C23-0E91B10A4F92}" dt="2021-05-13T11:19:33.898" v="4125" actId="478"/>
          <ac:spMkLst>
            <pc:docMk/>
            <pc:sldMk cId="1480153268" sldId="5518"/>
            <ac:spMk id="2" creationId="{B0D2AA4F-AD7B-4066-A4D0-6439968BE2D1}"/>
          </ac:spMkLst>
        </pc:spChg>
        <pc:spChg chg="del">
          <ac:chgData name="Filip Nocny" userId="de47583d-b089-4f0f-8338-0f873d56fa3c" providerId="ADAL" clId="{E2ADB54F-A3FB-4577-9C23-0E91B10A4F92}" dt="2021-05-13T11:19:34.827" v="4126" actId="478"/>
          <ac:spMkLst>
            <pc:docMk/>
            <pc:sldMk cId="1480153268" sldId="5518"/>
            <ac:spMk id="3" creationId="{469EC635-77D8-4716-AF7C-4E2E961CEA9F}"/>
          </ac:spMkLst>
        </pc:spChg>
        <pc:graphicFrameChg chg="add mod">
          <ac:chgData name="Filip Nocny" userId="de47583d-b089-4f0f-8338-0f873d56fa3c" providerId="ADAL" clId="{E2ADB54F-A3FB-4577-9C23-0E91B10A4F92}" dt="2021-05-13T11:34:26.312" v="4219" actId="1076"/>
          <ac:graphicFrameMkLst>
            <pc:docMk/>
            <pc:sldMk cId="1480153268" sldId="5518"/>
            <ac:graphicFrameMk id="14" creationId="{4A767088-A1F1-4341-A644-239CFECE1224}"/>
          </ac:graphicFrameMkLst>
        </pc:graphicFrameChg>
        <pc:picChg chg="add del mod">
          <ac:chgData name="Filip Nocny" userId="de47583d-b089-4f0f-8338-0f873d56fa3c" providerId="ADAL" clId="{E2ADB54F-A3FB-4577-9C23-0E91B10A4F92}" dt="2021-05-13T11:19:29.450" v="4122" actId="478"/>
          <ac:picMkLst>
            <pc:docMk/>
            <pc:sldMk cId="1480153268" sldId="5518"/>
            <ac:picMk id="5" creationId="{461E6C87-B49F-45FE-A5F2-B85455F46B6B}"/>
          </ac:picMkLst>
        </pc:picChg>
        <pc:picChg chg="add del mod">
          <ac:chgData name="Filip Nocny" userId="de47583d-b089-4f0f-8338-0f873d56fa3c" providerId="ADAL" clId="{E2ADB54F-A3FB-4577-9C23-0E91B10A4F92}" dt="2021-05-13T11:20:24.119" v="4134" actId="478"/>
          <ac:picMkLst>
            <pc:docMk/>
            <pc:sldMk cId="1480153268" sldId="5518"/>
            <ac:picMk id="7" creationId="{40E27B54-C7ED-42D5-907B-E8ABDF062FC0}"/>
          </ac:picMkLst>
        </pc:picChg>
        <pc:picChg chg="add del mod">
          <ac:chgData name="Filip Nocny" userId="de47583d-b089-4f0f-8338-0f873d56fa3c" providerId="ADAL" clId="{E2ADB54F-A3FB-4577-9C23-0E91B10A4F92}" dt="2021-05-13T11:31:01.327" v="4205" actId="478"/>
          <ac:picMkLst>
            <pc:docMk/>
            <pc:sldMk cId="1480153268" sldId="5518"/>
            <ac:picMk id="9" creationId="{E1656CF5-BB6F-48AC-A775-5C1D8AE5D0BA}"/>
          </ac:picMkLst>
        </pc:picChg>
        <pc:picChg chg="add del mod">
          <ac:chgData name="Filip Nocny" userId="de47583d-b089-4f0f-8338-0f873d56fa3c" providerId="ADAL" clId="{E2ADB54F-A3FB-4577-9C23-0E91B10A4F92}" dt="2021-05-13T11:31:00.774" v="4204" actId="478"/>
          <ac:picMkLst>
            <pc:docMk/>
            <pc:sldMk cId="1480153268" sldId="5518"/>
            <ac:picMk id="11" creationId="{E46EEA7C-B772-4795-AA69-80BC90857447}"/>
          </ac:picMkLst>
        </pc:picChg>
        <pc:picChg chg="add mod">
          <ac:chgData name="Filip Nocny" userId="de47583d-b089-4f0f-8338-0f873d56fa3c" providerId="ADAL" clId="{E2ADB54F-A3FB-4577-9C23-0E91B10A4F92}" dt="2021-05-13T11:33:09.225" v="4214" actId="14100"/>
          <ac:picMkLst>
            <pc:docMk/>
            <pc:sldMk cId="1480153268" sldId="5518"/>
            <ac:picMk id="13" creationId="{2F7128AE-1180-4C54-927F-61749AEFA598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1:21:13.011" v="4143" actId="1076"/>
        <pc:sldMkLst>
          <pc:docMk/>
          <pc:sldMk cId="3533453668" sldId="5519"/>
        </pc:sldMkLst>
        <pc:spChg chg="del">
          <ac:chgData name="Filip Nocny" userId="de47583d-b089-4f0f-8338-0f873d56fa3c" providerId="ADAL" clId="{E2ADB54F-A3FB-4577-9C23-0E91B10A4F92}" dt="2021-05-13T11:21:05.052" v="4138" actId="478"/>
          <ac:spMkLst>
            <pc:docMk/>
            <pc:sldMk cId="3533453668" sldId="5519"/>
            <ac:spMk id="2" creationId="{3D7610F4-3031-4ABE-99D5-E9741D749827}"/>
          </ac:spMkLst>
        </pc:spChg>
        <pc:spChg chg="del">
          <ac:chgData name="Filip Nocny" userId="de47583d-b089-4f0f-8338-0f873d56fa3c" providerId="ADAL" clId="{E2ADB54F-A3FB-4577-9C23-0E91B10A4F92}" dt="2021-05-13T11:21:05.765" v="4139" actId="478"/>
          <ac:spMkLst>
            <pc:docMk/>
            <pc:sldMk cId="3533453668" sldId="5519"/>
            <ac:spMk id="3" creationId="{D9DDA54F-4847-4697-99F4-81F04FE777E5}"/>
          </ac:spMkLst>
        </pc:spChg>
        <pc:picChg chg="add mod">
          <ac:chgData name="Filip Nocny" userId="de47583d-b089-4f0f-8338-0f873d56fa3c" providerId="ADAL" clId="{E2ADB54F-A3FB-4577-9C23-0E91B10A4F92}" dt="2021-05-13T11:21:13.011" v="4143" actId="1076"/>
          <ac:picMkLst>
            <pc:docMk/>
            <pc:sldMk cId="3533453668" sldId="5519"/>
            <ac:picMk id="5" creationId="{75ECFD36-7496-4195-A263-5C8287846D8F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1:21:55.352" v="4150" actId="1076"/>
        <pc:sldMkLst>
          <pc:docMk/>
          <pc:sldMk cId="3372524751" sldId="5520"/>
        </pc:sldMkLst>
        <pc:spChg chg="del">
          <ac:chgData name="Filip Nocny" userId="de47583d-b089-4f0f-8338-0f873d56fa3c" providerId="ADAL" clId="{E2ADB54F-A3FB-4577-9C23-0E91B10A4F92}" dt="2021-05-13T11:21:49.627" v="4146" actId="478"/>
          <ac:spMkLst>
            <pc:docMk/>
            <pc:sldMk cId="3372524751" sldId="5520"/>
            <ac:spMk id="2" creationId="{C8AF648E-6CBF-4075-8844-5F023B350142}"/>
          </ac:spMkLst>
        </pc:spChg>
        <pc:spChg chg="del">
          <ac:chgData name="Filip Nocny" userId="de47583d-b089-4f0f-8338-0f873d56fa3c" providerId="ADAL" clId="{E2ADB54F-A3FB-4577-9C23-0E91B10A4F92}" dt="2021-05-13T11:21:50.517" v="4147" actId="478"/>
          <ac:spMkLst>
            <pc:docMk/>
            <pc:sldMk cId="3372524751" sldId="5520"/>
            <ac:spMk id="3" creationId="{66641967-DF21-4056-B2FE-FF0E10EDED6C}"/>
          </ac:spMkLst>
        </pc:spChg>
        <pc:picChg chg="add mod">
          <ac:chgData name="Filip Nocny" userId="de47583d-b089-4f0f-8338-0f873d56fa3c" providerId="ADAL" clId="{E2ADB54F-A3FB-4577-9C23-0E91B10A4F92}" dt="2021-05-13T11:21:55.352" v="4150" actId="1076"/>
          <ac:picMkLst>
            <pc:docMk/>
            <pc:sldMk cId="3372524751" sldId="5520"/>
            <ac:picMk id="5" creationId="{E907F571-E84B-4AA0-A3CC-EAB45FA798DA}"/>
          </ac:picMkLst>
        </pc:picChg>
      </pc:sldChg>
      <pc:sldChg chg="new del">
        <pc:chgData name="Filip Nocny" userId="de47583d-b089-4f0f-8338-0f873d56fa3c" providerId="ADAL" clId="{E2ADB54F-A3FB-4577-9C23-0E91B10A4F92}" dt="2021-05-13T11:23:45.924" v="4162" actId="47"/>
        <pc:sldMkLst>
          <pc:docMk/>
          <pc:sldMk cId="329732953" sldId="5521"/>
        </pc:sldMkLst>
      </pc:sldChg>
      <pc:sldChg chg="addSp delSp modSp new mod">
        <pc:chgData name="Filip Nocny" userId="de47583d-b089-4f0f-8338-0f873d56fa3c" providerId="ADAL" clId="{E2ADB54F-A3FB-4577-9C23-0E91B10A4F92}" dt="2021-05-13T11:37:27.240" v="4229" actId="1076"/>
        <pc:sldMkLst>
          <pc:docMk/>
          <pc:sldMk cId="3293471567" sldId="5521"/>
        </pc:sldMkLst>
        <pc:spChg chg="del">
          <ac:chgData name="Filip Nocny" userId="de47583d-b089-4f0f-8338-0f873d56fa3c" providerId="ADAL" clId="{E2ADB54F-A3FB-4577-9C23-0E91B10A4F92}" dt="2021-05-13T11:24:35.466" v="4165" actId="478"/>
          <ac:spMkLst>
            <pc:docMk/>
            <pc:sldMk cId="3293471567" sldId="5521"/>
            <ac:spMk id="2" creationId="{CD0910F5-9745-4869-ACFE-776FCDD63CB3}"/>
          </ac:spMkLst>
        </pc:spChg>
        <pc:spChg chg="del">
          <ac:chgData name="Filip Nocny" userId="de47583d-b089-4f0f-8338-0f873d56fa3c" providerId="ADAL" clId="{E2ADB54F-A3FB-4577-9C23-0E91B10A4F92}" dt="2021-05-13T11:24:36.218" v="4166" actId="478"/>
          <ac:spMkLst>
            <pc:docMk/>
            <pc:sldMk cId="3293471567" sldId="5521"/>
            <ac:spMk id="3" creationId="{91DDBD1F-506A-4BE2-8BA4-2A0EA3138B6D}"/>
          </ac:spMkLst>
        </pc:spChg>
        <pc:picChg chg="add del mod">
          <ac:chgData name="Filip Nocny" userId="de47583d-b089-4f0f-8338-0f873d56fa3c" providerId="ADAL" clId="{E2ADB54F-A3FB-4577-9C23-0E91B10A4F92}" dt="2021-05-13T11:36:32.084" v="4220" actId="478"/>
          <ac:picMkLst>
            <pc:docMk/>
            <pc:sldMk cId="3293471567" sldId="5521"/>
            <ac:picMk id="5" creationId="{0B7408E2-4771-4830-BB8F-1ADE66E0CA05}"/>
          </ac:picMkLst>
        </pc:picChg>
        <pc:picChg chg="add del mod">
          <ac:chgData name="Filip Nocny" userId="de47583d-b089-4f0f-8338-0f873d56fa3c" providerId="ADAL" clId="{E2ADB54F-A3FB-4577-9C23-0E91B10A4F92}" dt="2021-05-13T11:37:22.144" v="4225" actId="478"/>
          <ac:picMkLst>
            <pc:docMk/>
            <pc:sldMk cId="3293471567" sldId="5521"/>
            <ac:picMk id="7" creationId="{63032158-7BD1-4691-A7E5-92537EF37FD1}"/>
          </ac:picMkLst>
        </pc:picChg>
        <pc:picChg chg="add mod">
          <ac:chgData name="Filip Nocny" userId="de47583d-b089-4f0f-8338-0f873d56fa3c" providerId="ADAL" clId="{E2ADB54F-A3FB-4577-9C23-0E91B10A4F92}" dt="2021-05-13T11:37:27.240" v="4229" actId="1076"/>
          <ac:picMkLst>
            <pc:docMk/>
            <pc:sldMk cId="3293471567" sldId="5521"/>
            <ac:picMk id="9" creationId="{FC7F3C29-7F15-4D3B-9D70-460724229866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1:26:43.407" v="4180" actId="14100"/>
        <pc:sldMkLst>
          <pc:docMk/>
          <pc:sldMk cId="1062947038" sldId="5522"/>
        </pc:sldMkLst>
        <pc:spChg chg="del">
          <ac:chgData name="Filip Nocny" userId="de47583d-b089-4f0f-8338-0f873d56fa3c" providerId="ADAL" clId="{E2ADB54F-A3FB-4577-9C23-0E91B10A4F92}" dt="2021-05-13T11:26:03.894" v="4172" actId="478"/>
          <ac:spMkLst>
            <pc:docMk/>
            <pc:sldMk cId="1062947038" sldId="5522"/>
            <ac:spMk id="2" creationId="{9AD8091F-7F1C-4E0B-8759-973D0133AB8A}"/>
          </ac:spMkLst>
        </pc:spChg>
        <pc:spChg chg="del">
          <ac:chgData name="Filip Nocny" userId="de47583d-b089-4f0f-8338-0f873d56fa3c" providerId="ADAL" clId="{E2ADB54F-A3FB-4577-9C23-0E91B10A4F92}" dt="2021-05-13T11:26:04.921" v="4173" actId="478"/>
          <ac:spMkLst>
            <pc:docMk/>
            <pc:sldMk cId="1062947038" sldId="5522"/>
            <ac:spMk id="3" creationId="{AD36C873-7347-4512-AB52-DD6843507FB2}"/>
          </ac:spMkLst>
        </pc:spChg>
        <pc:picChg chg="add del mod">
          <ac:chgData name="Filip Nocny" userId="de47583d-b089-4f0f-8338-0f873d56fa3c" providerId="ADAL" clId="{E2ADB54F-A3FB-4577-9C23-0E91B10A4F92}" dt="2021-05-13T11:26:37.942" v="4177" actId="478"/>
          <ac:picMkLst>
            <pc:docMk/>
            <pc:sldMk cId="1062947038" sldId="5522"/>
            <ac:picMk id="5" creationId="{FF3724B4-A740-4ED8-AC22-71D1437C4AEE}"/>
          </ac:picMkLst>
        </pc:picChg>
        <pc:picChg chg="add mod">
          <ac:chgData name="Filip Nocny" userId="de47583d-b089-4f0f-8338-0f873d56fa3c" providerId="ADAL" clId="{E2ADB54F-A3FB-4577-9C23-0E91B10A4F92}" dt="2021-05-13T11:26:43.407" v="4180" actId="14100"/>
          <ac:picMkLst>
            <pc:docMk/>
            <pc:sldMk cId="1062947038" sldId="5522"/>
            <ac:picMk id="7" creationId="{4C73C9E6-579C-4E52-B35B-9E886558D333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1:39:11.391" v="4238" actId="14100"/>
        <pc:sldMkLst>
          <pc:docMk/>
          <pc:sldMk cId="4220816833" sldId="5523"/>
        </pc:sldMkLst>
        <pc:spChg chg="del">
          <ac:chgData name="Filip Nocny" userId="de47583d-b089-4f0f-8338-0f873d56fa3c" providerId="ADAL" clId="{E2ADB54F-A3FB-4577-9C23-0E91B10A4F92}" dt="2021-05-13T11:27:25.333" v="4183" actId="478"/>
          <ac:spMkLst>
            <pc:docMk/>
            <pc:sldMk cId="4220816833" sldId="5523"/>
            <ac:spMk id="2" creationId="{43E2FE4B-D2E6-4231-948C-59D43313A21F}"/>
          </ac:spMkLst>
        </pc:spChg>
        <pc:spChg chg="del">
          <ac:chgData name="Filip Nocny" userId="de47583d-b089-4f0f-8338-0f873d56fa3c" providerId="ADAL" clId="{E2ADB54F-A3FB-4577-9C23-0E91B10A4F92}" dt="2021-05-13T11:27:26.762" v="4184" actId="478"/>
          <ac:spMkLst>
            <pc:docMk/>
            <pc:sldMk cId="4220816833" sldId="5523"/>
            <ac:spMk id="3" creationId="{9DEC0A7F-995D-450D-8CF8-DD652A9E341C}"/>
          </ac:spMkLst>
        </pc:spChg>
        <pc:picChg chg="add del mod">
          <ac:chgData name="Filip Nocny" userId="de47583d-b089-4f0f-8338-0f873d56fa3c" providerId="ADAL" clId="{E2ADB54F-A3FB-4577-9C23-0E91B10A4F92}" dt="2021-05-13T11:38:45.184" v="4233" actId="478"/>
          <ac:picMkLst>
            <pc:docMk/>
            <pc:sldMk cId="4220816833" sldId="5523"/>
            <ac:picMk id="5" creationId="{69DD8F11-62E8-49B7-98F2-2FD349AC24CB}"/>
          </ac:picMkLst>
        </pc:picChg>
        <pc:picChg chg="add del">
          <ac:chgData name="Filip Nocny" userId="de47583d-b089-4f0f-8338-0f873d56fa3c" providerId="ADAL" clId="{E2ADB54F-A3FB-4577-9C23-0E91B10A4F92}" dt="2021-05-13T11:38:47.692" v="4235" actId="478"/>
          <ac:picMkLst>
            <pc:docMk/>
            <pc:sldMk cId="4220816833" sldId="5523"/>
            <ac:picMk id="7" creationId="{74609BAC-E160-4028-9CA6-C95A7D25FBAE}"/>
          </ac:picMkLst>
        </pc:picChg>
        <pc:picChg chg="add mod">
          <ac:chgData name="Filip Nocny" userId="de47583d-b089-4f0f-8338-0f873d56fa3c" providerId="ADAL" clId="{E2ADB54F-A3FB-4577-9C23-0E91B10A4F92}" dt="2021-05-13T11:39:11.391" v="4238" actId="14100"/>
          <ac:picMkLst>
            <pc:docMk/>
            <pc:sldMk cId="4220816833" sldId="5523"/>
            <ac:picMk id="9" creationId="{71E02CA1-AEE0-4A02-B820-2FD8FCA47CB7}"/>
          </ac:picMkLst>
        </pc:picChg>
      </pc:sldChg>
      <pc:sldChg chg="addSp delSp modSp new add del mod">
        <pc:chgData name="Filip Nocny" userId="de47583d-b089-4f0f-8338-0f873d56fa3c" providerId="ADAL" clId="{E2ADB54F-A3FB-4577-9C23-0E91B10A4F92}" dt="2021-05-13T11:31:07.287" v="4211" actId="14100"/>
        <pc:sldMkLst>
          <pc:docMk/>
          <pc:sldMk cId="2375912499" sldId="5524"/>
        </pc:sldMkLst>
        <pc:spChg chg="add del">
          <ac:chgData name="Filip Nocny" userId="de47583d-b089-4f0f-8338-0f873d56fa3c" providerId="ADAL" clId="{E2ADB54F-A3FB-4577-9C23-0E91B10A4F92}" dt="2021-05-13T11:31:02.869" v="4207" actId="478"/>
          <ac:spMkLst>
            <pc:docMk/>
            <pc:sldMk cId="2375912499" sldId="5524"/>
            <ac:spMk id="2" creationId="{C430CD7A-FBCF-4899-A048-8853A4129377}"/>
          </ac:spMkLst>
        </pc:spChg>
        <pc:spChg chg="add del">
          <ac:chgData name="Filip Nocny" userId="de47583d-b089-4f0f-8338-0f873d56fa3c" providerId="ADAL" clId="{E2ADB54F-A3FB-4577-9C23-0E91B10A4F92}" dt="2021-05-13T11:31:04.917" v="4208" actId="478"/>
          <ac:spMkLst>
            <pc:docMk/>
            <pc:sldMk cId="2375912499" sldId="5524"/>
            <ac:spMk id="3" creationId="{D631454E-5A59-490A-A87F-18E54EBD2CD4}"/>
          </ac:spMkLst>
        </pc:spChg>
        <pc:picChg chg="add del mod">
          <ac:chgData name="Filip Nocny" userId="de47583d-b089-4f0f-8338-0f873d56fa3c" providerId="ADAL" clId="{E2ADB54F-A3FB-4577-9C23-0E91B10A4F92}" dt="2021-05-13T11:31:07.287" v="4211" actId="14100"/>
          <ac:picMkLst>
            <pc:docMk/>
            <pc:sldMk cId="2375912499" sldId="5524"/>
            <ac:picMk id="5" creationId="{153EE283-47EF-4EBF-9894-140A8AC794AF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1:40:29.539" v="4250" actId="1076"/>
        <pc:sldMkLst>
          <pc:docMk/>
          <pc:sldMk cId="2080257850" sldId="5525"/>
        </pc:sldMkLst>
        <pc:spChg chg="del">
          <ac:chgData name="Filip Nocny" userId="de47583d-b089-4f0f-8338-0f873d56fa3c" providerId="ADAL" clId="{E2ADB54F-A3FB-4577-9C23-0E91B10A4F92}" dt="2021-05-13T11:40:02.131" v="4240" actId="478"/>
          <ac:spMkLst>
            <pc:docMk/>
            <pc:sldMk cId="2080257850" sldId="5525"/>
            <ac:spMk id="2" creationId="{5305F8B6-0A23-4E3D-9A13-BD35E108BEC3}"/>
          </ac:spMkLst>
        </pc:spChg>
        <pc:spChg chg="del">
          <ac:chgData name="Filip Nocny" userId="de47583d-b089-4f0f-8338-0f873d56fa3c" providerId="ADAL" clId="{E2ADB54F-A3FB-4577-9C23-0E91B10A4F92}" dt="2021-05-13T11:40:02.887" v="4241" actId="478"/>
          <ac:spMkLst>
            <pc:docMk/>
            <pc:sldMk cId="2080257850" sldId="5525"/>
            <ac:spMk id="3" creationId="{147308A7-1319-404F-AF73-F52EF2CC73E9}"/>
          </ac:spMkLst>
        </pc:spChg>
        <pc:picChg chg="add del mod">
          <ac:chgData name="Filip Nocny" userId="de47583d-b089-4f0f-8338-0f873d56fa3c" providerId="ADAL" clId="{E2ADB54F-A3FB-4577-9C23-0E91B10A4F92}" dt="2021-05-13T11:40:20.070" v="4244" actId="478"/>
          <ac:picMkLst>
            <pc:docMk/>
            <pc:sldMk cId="2080257850" sldId="5525"/>
            <ac:picMk id="5" creationId="{D6E53BBF-67D9-4158-83C9-CBD5C70FA3B9}"/>
          </ac:picMkLst>
        </pc:picChg>
        <pc:picChg chg="add mod">
          <ac:chgData name="Filip Nocny" userId="de47583d-b089-4f0f-8338-0f873d56fa3c" providerId="ADAL" clId="{E2ADB54F-A3FB-4577-9C23-0E91B10A4F92}" dt="2021-05-13T11:40:29.539" v="4250" actId="1076"/>
          <ac:picMkLst>
            <pc:docMk/>
            <pc:sldMk cId="2080257850" sldId="5525"/>
            <ac:picMk id="7" creationId="{84BCD1F9-EFBE-4542-ABFF-B0CFD2C9D141}"/>
          </ac:picMkLst>
        </pc:picChg>
      </pc:sldChg>
      <pc:sldChg chg="modSp add del mod">
        <pc:chgData name="Filip Nocny" userId="de47583d-b089-4f0f-8338-0f873d56fa3c" providerId="ADAL" clId="{E2ADB54F-A3FB-4577-9C23-0E91B10A4F92}" dt="2021-05-13T12:00:06.729" v="5017" actId="47"/>
        <pc:sldMkLst>
          <pc:docMk/>
          <pc:sldMk cId="910518628" sldId="5526"/>
        </pc:sldMkLst>
        <pc:graphicFrameChg chg="mod">
          <ac:chgData name="Filip Nocny" userId="de47583d-b089-4f0f-8338-0f873d56fa3c" providerId="ADAL" clId="{E2ADB54F-A3FB-4577-9C23-0E91B10A4F92}" dt="2021-05-13T11:56:33.012" v="4919" actId="1076"/>
          <ac:graphicFrameMkLst>
            <pc:docMk/>
            <pc:sldMk cId="910518628" sldId="5526"/>
            <ac:graphicFrameMk id="3" creationId="{55CE4207-77F9-4365-8245-88EE68179555}"/>
          </ac:graphicFrameMkLst>
        </pc:graphicFrameChg>
      </pc:sldChg>
      <pc:sldChg chg="addSp delSp modSp new mod">
        <pc:chgData name="Filip Nocny" userId="de47583d-b089-4f0f-8338-0f873d56fa3c" providerId="ADAL" clId="{E2ADB54F-A3FB-4577-9C23-0E91B10A4F92}" dt="2021-05-13T12:02:01.609" v="5033" actId="14100"/>
        <pc:sldMkLst>
          <pc:docMk/>
          <pc:sldMk cId="1565239285" sldId="5526"/>
        </pc:sldMkLst>
        <pc:spChg chg="del">
          <ac:chgData name="Filip Nocny" userId="de47583d-b089-4f0f-8338-0f873d56fa3c" providerId="ADAL" clId="{E2ADB54F-A3FB-4577-9C23-0E91B10A4F92}" dt="2021-05-13T12:01:30.656" v="5023" actId="478"/>
          <ac:spMkLst>
            <pc:docMk/>
            <pc:sldMk cId="1565239285" sldId="5526"/>
            <ac:spMk id="2" creationId="{3EC0E685-5DD2-44E8-8DF0-F4EEE207E5BA}"/>
          </ac:spMkLst>
        </pc:spChg>
        <pc:spChg chg="del">
          <ac:chgData name="Filip Nocny" userId="de47583d-b089-4f0f-8338-0f873d56fa3c" providerId="ADAL" clId="{E2ADB54F-A3FB-4577-9C23-0E91B10A4F92}" dt="2021-05-13T12:01:31.789" v="5024" actId="478"/>
          <ac:spMkLst>
            <pc:docMk/>
            <pc:sldMk cId="1565239285" sldId="5526"/>
            <ac:spMk id="3" creationId="{6B424DB1-271A-47A3-8472-1768A1A66229}"/>
          </ac:spMkLst>
        </pc:spChg>
        <pc:spChg chg="add mod">
          <ac:chgData name="Filip Nocny" userId="de47583d-b089-4f0f-8338-0f873d56fa3c" providerId="ADAL" clId="{E2ADB54F-A3FB-4577-9C23-0E91B10A4F92}" dt="2021-05-13T12:01:44.351" v="5029"/>
          <ac:spMkLst>
            <pc:docMk/>
            <pc:sldMk cId="1565239285" sldId="5526"/>
            <ac:spMk id="6" creationId="{C70D0076-151F-4A7C-82C2-940F9850CBEE}"/>
          </ac:spMkLst>
        </pc:spChg>
        <pc:spChg chg="add mod">
          <ac:chgData name="Filip Nocny" userId="de47583d-b089-4f0f-8338-0f873d56fa3c" providerId="ADAL" clId="{E2ADB54F-A3FB-4577-9C23-0E91B10A4F92}" dt="2021-05-13T12:01:52.522" v="5030"/>
          <ac:spMkLst>
            <pc:docMk/>
            <pc:sldMk cId="1565239285" sldId="5526"/>
            <ac:spMk id="8" creationId="{EB751458-542C-4E77-AD74-975DB8623A56}"/>
          </ac:spMkLst>
        </pc:spChg>
        <pc:spChg chg="add mod">
          <ac:chgData name="Filip Nocny" userId="de47583d-b089-4f0f-8338-0f873d56fa3c" providerId="ADAL" clId="{E2ADB54F-A3FB-4577-9C23-0E91B10A4F92}" dt="2021-05-13T12:01:52.522" v="5030"/>
          <ac:spMkLst>
            <pc:docMk/>
            <pc:sldMk cId="1565239285" sldId="5526"/>
            <ac:spMk id="9" creationId="{1397BA62-0B6E-4401-BE05-0CB927FD1F96}"/>
          </ac:spMkLst>
        </pc:spChg>
        <pc:grpChg chg="add mod">
          <ac:chgData name="Filip Nocny" userId="de47583d-b089-4f0f-8338-0f873d56fa3c" providerId="ADAL" clId="{E2ADB54F-A3FB-4577-9C23-0E91B10A4F92}" dt="2021-05-13T12:02:01.609" v="5033" actId="14100"/>
          <ac:grpSpMkLst>
            <pc:docMk/>
            <pc:sldMk cId="1565239285" sldId="5526"/>
            <ac:grpSpMk id="7" creationId="{8C860B38-95B8-4009-AF19-60A84BA21EC6}"/>
          </ac:grpSpMkLst>
        </pc:grpChg>
        <pc:picChg chg="add mod">
          <ac:chgData name="Filip Nocny" userId="de47583d-b089-4f0f-8338-0f873d56fa3c" providerId="ADAL" clId="{E2ADB54F-A3FB-4577-9C23-0E91B10A4F92}" dt="2021-05-13T12:01:58.204" v="5032" actId="1076"/>
          <ac:picMkLst>
            <pc:docMk/>
            <pc:sldMk cId="1565239285" sldId="5526"/>
            <ac:picMk id="5" creationId="{0C0E4520-3782-4939-BBAA-27D63A7DBEC8}"/>
          </ac:picMkLst>
        </pc:picChg>
      </pc:sldChg>
      <pc:sldChg chg="new del">
        <pc:chgData name="Filip Nocny" userId="de47583d-b089-4f0f-8338-0f873d56fa3c" providerId="ADAL" clId="{E2ADB54F-A3FB-4577-9C23-0E91B10A4F92}" dt="2021-05-13T11:42:26.613" v="4267" actId="47"/>
        <pc:sldMkLst>
          <pc:docMk/>
          <pc:sldMk cId="3548131569" sldId="5526"/>
        </pc:sldMkLst>
      </pc:sldChg>
      <pc:sldChg chg="addSp delSp modSp new mod">
        <pc:chgData name="Filip Nocny" userId="de47583d-b089-4f0f-8338-0f873d56fa3c" providerId="ADAL" clId="{E2ADB54F-A3FB-4577-9C23-0E91B10A4F92}" dt="2021-05-13T12:06:49.693" v="5148" actId="1076"/>
        <pc:sldMkLst>
          <pc:docMk/>
          <pc:sldMk cId="188166233" sldId="5527"/>
        </pc:sldMkLst>
        <pc:spChg chg="del">
          <ac:chgData name="Filip Nocny" userId="de47583d-b089-4f0f-8338-0f873d56fa3c" providerId="ADAL" clId="{E2ADB54F-A3FB-4577-9C23-0E91B10A4F92}" dt="2021-05-13T12:02:34.386" v="5057" actId="478"/>
          <ac:spMkLst>
            <pc:docMk/>
            <pc:sldMk cId="188166233" sldId="5527"/>
            <ac:spMk id="2" creationId="{E84C3E9C-DAAF-4474-B9F4-E345E25FE7D8}"/>
          </ac:spMkLst>
        </pc:spChg>
        <pc:spChg chg="del">
          <ac:chgData name="Filip Nocny" userId="de47583d-b089-4f0f-8338-0f873d56fa3c" providerId="ADAL" clId="{E2ADB54F-A3FB-4577-9C23-0E91B10A4F92}" dt="2021-05-13T12:02:35.146" v="5058" actId="478"/>
          <ac:spMkLst>
            <pc:docMk/>
            <pc:sldMk cId="188166233" sldId="5527"/>
            <ac:spMk id="3" creationId="{7018688C-CF8B-47A2-B215-4EB485A9C89C}"/>
          </ac:spMkLst>
        </pc:spChg>
        <pc:spChg chg="add mod">
          <ac:chgData name="Filip Nocny" userId="de47583d-b089-4f0f-8338-0f873d56fa3c" providerId="ADAL" clId="{E2ADB54F-A3FB-4577-9C23-0E91B10A4F92}" dt="2021-05-13T12:02:32.802" v="5056"/>
          <ac:spMkLst>
            <pc:docMk/>
            <pc:sldMk cId="188166233" sldId="5527"/>
            <ac:spMk id="5" creationId="{568C6941-1890-4FFF-8A88-3A6A1B2D64BF}"/>
          </ac:spMkLst>
        </pc:spChg>
        <pc:spChg chg="add mod">
          <ac:chgData name="Filip Nocny" userId="de47583d-b089-4f0f-8338-0f873d56fa3c" providerId="ADAL" clId="{E2ADB54F-A3FB-4577-9C23-0E91B10A4F92}" dt="2021-05-13T12:02:32.802" v="5056"/>
          <ac:spMkLst>
            <pc:docMk/>
            <pc:sldMk cId="188166233" sldId="5527"/>
            <ac:spMk id="6" creationId="{20299A97-902E-40A7-9955-A6B0B078C958}"/>
          </ac:spMkLst>
        </pc:spChg>
        <pc:spChg chg="mod">
          <ac:chgData name="Filip Nocny" userId="de47583d-b089-4f0f-8338-0f873d56fa3c" providerId="ADAL" clId="{E2ADB54F-A3FB-4577-9C23-0E91B10A4F92}" dt="2021-05-13T12:03:32.364" v="5066"/>
          <ac:spMkLst>
            <pc:docMk/>
            <pc:sldMk cId="188166233" sldId="5527"/>
            <ac:spMk id="10" creationId="{1569F7DC-76C3-4DD4-97B3-5056BBA79DBD}"/>
          </ac:spMkLst>
        </pc:spChg>
        <pc:spChg chg="mod">
          <ac:chgData name="Filip Nocny" userId="de47583d-b089-4f0f-8338-0f873d56fa3c" providerId="ADAL" clId="{E2ADB54F-A3FB-4577-9C23-0E91B10A4F92}" dt="2021-05-13T12:03:32.364" v="5066"/>
          <ac:spMkLst>
            <pc:docMk/>
            <pc:sldMk cId="188166233" sldId="5527"/>
            <ac:spMk id="11" creationId="{57F986F2-0797-47D1-B19B-006595DE8C18}"/>
          </ac:spMkLst>
        </pc:spChg>
        <pc:spChg chg="add mod">
          <ac:chgData name="Filip Nocny" userId="de47583d-b089-4f0f-8338-0f873d56fa3c" providerId="ADAL" clId="{E2ADB54F-A3FB-4577-9C23-0E91B10A4F92}" dt="2021-05-13T12:06:16.953" v="5134"/>
          <ac:spMkLst>
            <pc:docMk/>
            <pc:sldMk cId="188166233" sldId="5527"/>
            <ac:spMk id="12" creationId="{AAC908D9-18A3-4730-9E0D-E34B60327894}"/>
          </ac:spMkLst>
        </pc:spChg>
        <pc:grpChg chg="add del mod">
          <ac:chgData name="Filip Nocny" userId="de47583d-b089-4f0f-8338-0f873d56fa3c" providerId="ADAL" clId="{E2ADB54F-A3FB-4577-9C23-0E91B10A4F92}" dt="2021-05-13T12:03:32.025" v="5065" actId="21"/>
          <ac:grpSpMkLst>
            <pc:docMk/>
            <pc:sldMk cId="188166233" sldId="5527"/>
            <ac:grpSpMk id="4" creationId="{52A28B8F-14CD-4070-BE2B-3DCF45D5868C}"/>
          </ac:grpSpMkLst>
        </pc:grpChg>
        <pc:grpChg chg="add mod">
          <ac:chgData name="Filip Nocny" userId="de47583d-b089-4f0f-8338-0f873d56fa3c" providerId="ADAL" clId="{E2ADB54F-A3FB-4577-9C23-0E91B10A4F92}" dt="2021-05-13T12:06:45.761" v="5145" actId="1076"/>
          <ac:grpSpMkLst>
            <pc:docMk/>
            <pc:sldMk cId="188166233" sldId="5527"/>
            <ac:grpSpMk id="9" creationId="{D27FD03D-FC1B-43C4-BD67-E6FAAA287A33}"/>
          </ac:grpSpMkLst>
        </pc:grpChg>
        <pc:picChg chg="add del mod">
          <ac:chgData name="Filip Nocny" userId="de47583d-b089-4f0f-8338-0f873d56fa3c" providerId="ADAL" clId="{E2ADB54F-A3FB-4577-9C23-0E91B10A4F92}" dt="2021-05-13T12:06:26.662" v="5136" actId="478"/>
          <ac:picMkLst>
            <pc:docMk/>
            <pc:sldMk cId="188166233" sldId="5527"/>
            <ac:picMk id="8" creationId="{0A3BC461-CA4F-4866-BC93-F9B80FB77CBB}"/>
          </ac:picMkLst>
        </pc:picChg>
        <pc:picChg chg="add mod">
          <ac:chgData name="Filip Nocny" userId="de47583d-b089-4f0f-8338-0f873d56fa3c" providerId="ADAL" clId="{E2ADB54F-A3FB-4577-9C23-0E91B10A4F92}" dt="2021-05-13T12:06:49.693" v="5148" actId="1076"/>
          <ac:picMkLst>
            <pc:docMk/>
            <pc:sldMk cId="188166233" sldId="5527"/>
            <ac:picMk id="13" creationId="{08570CD6-B59D-4C2F-883B-95BDA4D54746}"/>
          </ac:picMkLst>
        </pc:picChg>
        <pc:picChg chg="add mod">
          <ac:chgData name="Filip Nocny" userId="de47583d-b089-4f0f-8338-0f873d56fa3c" providerId="ADAL" clId="{E2ADB54F-A3FB-4577-9C23-0E91B10A4F92}" dt="2021-05-13T12:06:42.055" v="5143" actId="1076"/>
          <ac:picMkLst>
            <pc:docMk/>
            <pc:sldMk cId="188166233" sldId="5527"/>
            <ac:picMk id="14" creationId="{6B28CE5F-28CC-465A-91F6-70CEC720C55C}"/>
          </ac:picMkLst>
        </pc:picChg>
      </pc:sldChg>
      <pc:sldChg chg="addSp delSp modSp add mod">
        <pc:chgData name="Filip Nocny" userId="de47583d-b089-4f0f-8338-0f873d56fa3c" providerId="ADAL" clId="{E2ADB54F-A3FB-4577-9C23-0E91B10A4F92}" dt="2021-05-13T12:06:10.680" v="5133" actId="1076"/>
        <pc:sldMkLst>
          <pc:docMk/>
          <pc:sldMk cId="2113612814" sldId="5528"/>
        </pc:sldMkLst>
        <pc:spChg chg="mod">
          <ac:chgData name="Filip Nocny" userId="de47583d-b089-4f0f-8338-0f873d56fa3c" providerId="ADAL" clId="{E2ADB54F-A3FB-4577-9C23-0E91B10A4F92}" dt="2021-05-13T12:03:56.940" v="5084" actId="20577"/>
          <ac:spMkLst>
            <pc:docMk/>
            <pc:sldMk cId="2113612814" sldId="5528"/>
            <ac:spMk id="11" creationId="{57F986F2-0797-47D1-B19B-006595DE8C18}"/>
          </ac:spMkLst>
        </pc:spChg>
        <pc:spChg chg="mod">
          <ac:chgData name="Filip Nocny" userId="de47583d-b089-4f0f-8338-0f873d56fa3c" providerId="ADAL" clId="{E2ADB54F-A3FB-4577-9C23-0E91B10A4F92}" dt="2021-05-13T12:06:02.482" v="5131" actId="14100"/>
          <ac:spMkLst>
            <pc:docMk/>
            <pc:sldMk cId="2113612814" sldId="5528"/>
            <ac:spMk id="13" creationId="{83DF0762-2341-4FC2-819C-4DA29BE66FF0}"/>
          </ac:spMkLst>
        </pc:spChg>
        <pc:spChg chg="mod">
          <ac:chgData name="Filip Nocny" userId="de47583d-b089-4f0f-8338-0f873d56fa3c" providerId="ADAL" clId="{E2ADB54F-A3FB-4577-9C23-0E91B10A4F92}" dt="2021-05-13T12:06:00.101" v="5130" actId="14100"/>
          <ac:spMkLst>
            <pc:docMk/>
            <pc:sldMk cId="2113612814" sldId="5528"/>
            <ac:spMk id="14" creationId="{EB947018-E22B-451D-9EFB-5DB0A348D3AA}"/>
          </ac:spMkLst>
        </pc:spChg>
        <pc:grpChg chg="del">
          <ac:chgData name="Filip Nocny" userId="de47583d-b089-4f0f-8338-0f873d56fa3c" providerId="ADAL" clId="{E2ADB54F-A3FB-4577-9C23-0E91B10A4F92}" dt="2021-05-13T12:04:27.507" v="5089" actId="21"/>
          <ac:grpSpMkLst>
            <pc:docMk/>
            <pc:sldMk cId="2113612814" sldId="5528"/>
            <ac:grpSpMk id="9" creationId="{D27FD03D-FC1B-43C4-BD67-E6FAAA287A33}"/>
          </ac:grpSpMkLst>
        </pc:grpChg>
        <pc:grpChg chg="add mod">
          <ac:chgData name="Filip Nocny" userId="de47583d-b089-4f0f-8338-0f873d56fa3c" providerId="ADAL" clId="{E2ADB54F-A3FB-4577-9C23-0E91B10A4F92}" dt="2021-05-13T12:05:54.251" v="5128" actId="14100"/>
          <ac:grpSpMkLst>
            <pc:docMk/>
            <pc:sldMk cId="2113612814" sldId="5528"/>
            <ac:grpSpMk id="12" creationId="{2EF13A65-FF85-42E6-BEC8-AF0F564BFE18}"/>
          </ac:grpSpMkLst>
        </pc:grpChg>
        <pc:picChg chg="add mod">
          <ac:chgData name="Filip Nocny" userId="de47583d-b089-4f0f-8338-0f873d56fa3c" providerId="ADAL" clId="{E2ADB54F-A3FB-4577-9C23-0E91B10A4F92}" dt="2021-05-13T12:06:10.680" v="5133" actId="1076"/>
          <ac:picMkLst>
            <pc:docMk/>
            <pc:sldMk cId="2113612814" sldId="5528"/>
            <ac:picMk id="3" creationId="{0089AB9F-32ED-48E7-A35A-435275698419}"/>
          </ac:picMkLst>
        </pc:picChg>
        <pc:picChg chg="del">
          <ac:chgData name="Filip Nocny" userId="de47583d-b089-4f0f-8338-0f873d56fa3c" providerId="ADAL" clId="{E2ADB54F-A3FB-4577-9C23-0E91B10A4F92}" dt="2021-05-13T12:03:58.450" v="5085" actId="478"/>
          <ac:picMkLst>
            <pc:docMk/>
            <pc:sldMk cId="2113612814" sldId="5528"/>
            <ac:picMk id="8" creationId="{0A3BC461-CA4F-4866-BC93-F9B80FB77CBB}"/>
          </ac:picMkLst>
        </pc:picChg>
      </pc:sldChg>
      <pc:sldChg chg="add">
        <pc:chgData name="Filip Nocny" userId="de47583d-b089-4f0f-8338-0f873d56fa3c" providerId="ADAL" clId="{E2ADB54F-A3FB-4577-9C23-0E91B10A4F92}" dt="2021-05-13T12:07:11.569" v="5149"/>
        <pc:sldMkLst>
          <pc:docMk/>
          <pc:sldMk cId="1603345992" sldId="5529"/>
        </pc:sldMkLst>
      </pc:sldChg>
      <pc:sldChg chg="addSp delSp new del mod">
        <pc:chgData name="Filip Nocny" userId="de47583d-b089-4f0f-8338-0f873d56fa3c" providerId="ADAL" clId="{E2ADB54F-A3FB-4577-9C23-0E91B10A4F92}" dt="2021-05-13T12:04:59.665" v="5099" actId="680"/>
        <pc:sldMkLst>
          <pc:docMk/>
          <pc:sldMk cId="2511286509" sldId="5529"/>
        </pc:sldMkLst>
        <pc:spChg chg="add del">
          <ac:chgData name="Filip Nocny" userId="de47583d-b089-4f0f-8338-0f873d56fa3c" providerId="ADAL" clId="{E2ADB54F-A3FB-4577-9C23-0E91B10A4F92}" dt="2021-05-13T12:04:56.166" v="5098" actId="478"/>
          <ac:spMkLst>
            <pc:docMk/>
            <pc:sldMk cId="2511286509" sldId="5529"/>
            <ac:spMk id="2" creationId="{DD82DFD7-EBBB-4AD2-9455-62492A6E5506}"/>
          </ac:spMkLst>
        </pc:spChg>
      </pc:sldChg>
      <pc:sldChg chg="add del">
        <pc:chgData name="Filip Nocny" userId="de47583d-b089-4f0f-8338-0f873d56fa3c" providerId="ADAL" clId="{E2ADB54F-A3FB-4577-9C23-0E91B10A4F92}" dt="2021-05-13T12:04:55.934" v="5097"/>
        <pc:sldMkLst>
          <pc:docMk/>
          <pc:sldMk cId="737883625" sldId="5530"/>
        </pc:sldMkLst>
      </pc:sldChg>
      <pc:sldChg chg="add ord">
        <pc:chgData name="Filip Nocny" userId="de47583d-b089-4f0f-8338-0f873d56fa3c" providerId="ADAL" clId="{E2ADB54F-A3FB-4577-9C23-0E91B10A4F92}" dt="2021-05-13T12:07:19.509" v="5151"/>
        <pc:sldMkLst>
          <pc:docMk/>
          <pc:sldMk cId="2362228336" sldId="5530"/>
        </pc:sldMkLst>
      </pc:sldChg>
      <pc:sldChg chg="add del">
        <pc:chgData name="Filip Nocny" userId="de47583d-b089-4f0f-8338-0f873d56fa3c" providerId="ADAL" clId="{E2ADB54F-A3FB-4577-9C23-0E91B10A4F92}" dt="2021-05-13T12:04:52.113" v="5094"/>
        <pc:sldMkLst>
          <pc:docMk/>
          <pc:sldMk cId="2469257292" sldId="5530"/>
        </pc:sldMkLst>
      </pc:sldChg>
      <pc:sldChg chg="modSp add mod ord">
        <pc:chgData name="Filip Nocny" userId="de47583d-b089-4f0f-8338-0f873d56fa3c" providerId="ADAL" clId="{E2ADB54F-A3FB-4577-9C23-0E91B10A4F92}" dt="2021-05-13T12:19:33.682" v="5665" actId="20577"/>
        <pc:sldMkLst>
          <pc:docMk/>
          <pc:sldMk cId="1517403088" sldId="5531"/>
        </pc:sldMkLst>
        <pc:graphicFrameChg chg="mod">
          <ac:chgData name="Filip Nocny" userId="de47583d-b089-4f0f-8338-0f873d56fa3c" providerId="ADAL" clId="{E2ADB54F-A3FB-4577-9C23-0E91B10A4F92}" dt="2021-05-13T12:19:33.682" v="5665" actId="20577"/>
          <ac:graphicFrameMkLst>
            <pc:docMk/>
            <pc:sldMk cId="1517403088" sldId="5531"/>
            <ac:graphicFrameMk id="3" creationId="{55CE4207-77F9-4365-8245-88EE68179555}"/>
          </ac:graphicFrameMkLst>
        </pc:graphicFrameChg>
      </pc:sldChg>
      <pc:sldChg chg="addSp delSp new mod">
        <pc:chgData name="Filip Nocny" userId="de47583d-b089-4f0f-8338-0f873d56fa3c" providerId="ADAL" clId="{E2ADB54F-A3FB-4577-9C23-0E91B10A4F92}" dt="2021-05-13T12:22:02.721" v="5671" actId="22"/>
        <pc:sldMkLst>
          <pc:docMk/>
          <pc:sldMk cId="763938015" sldId="5532"/>
        </pc:sldMkLst>
        <pc:spChg chg="del">
          <ac:chgData name="Filip Nocny" userId="de47583d-b089-4f0f-8338-0f873d56fa3c" providerId="ADAL" clId="{E2ADB54F-A3FB-4577-9C23-0E91B10A4F92}" dt="2021-05-13T12:22:00.559" v="5669" actId="478"/>
          <ac:spMkLst>
            <pc:docMk/>
            <pc:sldMk cId="763938015" sldId="5532"/>
            <ac:spMk id="2" creationId="{0A4E4732-5BA0-4F98-A25B-AA5CFE65123F}"/>
          </ac:spMkLst>
        </pc:spChg>
        <pc:spChg chg="del">
          <ac:chgData name="Filip Nocny" userId="de47583d-b089-4f0f-8338-0f873d56fa3c" providerId="ADAL" clId="{E2ADB54F-A3FB-4577-9C23-0E91B10A4F92}" dt="2021-05-13T12:22:01.764" v="5670" actId="478"/>
          <ac:spMkLst>
            <pc:docMk/>
            <pc:sldMk cId="763938015" sldId="5532"/>
            <ac:spMk id="3" creationId="{ABF70177-14D0-4019-B7B3-3C11743E1FC2}"/>
          </ac:spMkLst>
        </pc:spChg>
        <pc:picChg chg="add">
          <ac:chgData name="Filip Nocny" userId="de47583d-b089-4f0f-8338-0f873d56fa3c" providerId="ADAL" clId="{E2ADB54F-A3FB-4577-9C23-0E91B10A4F92}" dt="2021-05-13T12:22:02.721" v="5671" actId="22"/>
          <ac:picMkLst>
            <pc:docMk/>
            <pc:sldMk cId="763938015" sldId="5532"/>
            <ac:picMk id="5" creationId="{10902C43-977C-4FA1-A7E9-9C9AA0FA5E50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2:22:41.169" v="5680" actId="1076"/>
        <pc:sldMkLst>
          <pc:docMk/>
          <pc:sldMk cId="4104391449" sldId="5533"/>
        </pc:sldMkLst>
        <pc:spChg chg="del">
          <ac:chgData name="Filip Nocny" userId="de47583d-b089-4f0f-8338-0f873d56fa3c" providerId="ADAL" clId="{E2ADB54F-A3FB-4577-9C23-0E91B10A4F92}" dt="2021-05-13T12:22:32.928" v="5674" actId="478"/>
          <ac:spMkLst>
            <pc:docMk/>
            <pc:sldMk cId="4104391449" sldId="5533"/>
            <ac:spMk id="2" creationId="{26F4C054-518F-4BB4-85A3-0E5E6CB9B415}"/>
          </ac:spMkLst>
        </pc:spChg>
        <pc:spChg chg="del">
          <ac:chgData name="Filip Nocny" userId="de47583d-b089-4f0f-8338-0f873d56fa3c" providerId="ADAL" clId="{E2ADB54F-A3FB-4577-9C23-0E91B10A4F92}" dt="2021-05-13T12:22:33.903" v="5675" actId="478"/>
          <ac:spMkLst>
            <pc:docMk/>
            <pc:sldMk cId="4104391449" sldId="5533"/>
            <ac:spMk id="3" creationId="{23207486-30B6-4204-A14E-B0DB306AD4C3}"/>
          </ac:spMkLst>
        </pc:spChg>
        <pc:picChg chg="add mod">
          <ac:chgData name="Filip Nocny" userId="de47583d-b089-4f0f-8338-0f873d56fa3c" providerId="ADAL" clId="{E2ADB54F-A3FB-4577-9C23-0E91B10A4F92}" dt="2021-05-13T12:22:41.169" v="5680" actId="1076"/>
          <ac:picMkLst>
            <pc:docMk/>
            <pc:sldMk cId="4104391449" sldId="5533"/>
            <ac:picMk id="5" creationId="{F1F91197-697B-466D-BBF2-175DC665ECBF}"/>
          </ac:picMkLst>
        </pc:picChg>
      </pc:sldChg>
      <pc:sldChg chg="addSp delSp modSp new del mod">
        <pc:chgData name="Filip Nocny" userId="de47583d-b089-4f0f-8338-0f873d56fa3c" providerId="ADAL" clId="{E2ADB54F-A3FB-4577-9C23-0E91B10A4F92}" dt="2021-05-13T12:23:53.488" v="5688" actId="47"/>
        <pc:sldMkLst>
          <pc:docMk/>
          <pc:sldMk cId="700676321" sldId="5534"/>
        </pc:sldMkLst>
        <pc:spChg chg="del">
          <ac:chgData name="Filip Nocny" userId="de47583d-b089-4f0f-8338-0f873d56fa3c" providerId="ADAL" clId="{E2ADB54F-A3FB-4577-9C23-0E91B10A4F92}" dt="2021-05-13T12:23:36.875" v="5682" actId="478"/>
          <ac:spMkLst>
            <pc:docMk/>
            <pc:sldMk cId="700676321" sldId="5534"/>
            <ac:spMk id="2" creationId="{A85788FF-A7EF-4B6A-B947-0F5691302E30}"/>
          </ac:spMkLst>
        </pc:spChg>
        <pc:spChg chg="del">
          <ac:chgData name="Filip Nocny" userId="de47583d-b089-4f0f-8338-0f873d56fa3c" providerId="ADAL" clId="{E2ADB54F-A3FB-4577-9C23-0E91B10A4F92}" dt="2021-05-13T12:23:39.054" v="5683" actId="478"/>
          <ac:spMkLst>
            <pc:docMk/>
            <pc:sldMk cId="700676321" sldId="5534"/>
            <ac:spMk id="3" creationId="{7D6281EE-4096-468C-B87A-1CECBB951924}"/>
          </ac:spMkLst>
        </pc:spChg>
        <pc:picChg chg="add del mod">
          <ac:chgData name="Filip Nocny" userId="de47583d-b089-4f0f-8338-0f873d56fa3c" providerId="ADAL" clId="{E2ADB54F-A3FB-4577-9C23-0E91B10A4F92}" dt="2021-05-13T12:23:52.505" v="5687" actId="478"/>
          <ac:picMkLst>
            <pc:docMk/>
            <pc:sldMk cId="700676321" sldId="5534"/>
            <ac:picMk id="5" creationId="{8C82109E-CD99-4AC9-BA8C-470A6F62FA52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2:26:24.769" v="5790" actId="14100"/>
        <pc:sldMkLst>
          <pc:docMk/>
          <pc:sldMk cId="1907511617" sldId="5534"/>
        </pc:sldMkLst>
        <pc:spChg chg="del">
          <ac:chgData name="Filip Nocny" userId="de47583d-b089-4f0f-8338-0f873d56fa3c" providerId="ADAL" clId="{E2ADB54F-A3FB-4577-9C23-0E91B10A4F92}" dt="2021-05-13T12:26:16.910" v="5786" actId="478"/>
          <ac:spMkLst>
            <pc:docMk/>
            <pc:sldMk cId="1907511617" sldId="5534"/>
            <ac:spMk id="2" creationId="{3973A570-7A20-4A05-BA71-10B1A0435D79}"/>
          </ac:spMkLst>
        </pc:spChg>
        <pc:spChg chg="del">
          <ac:chgData name="Filip Nocny" userId="de47583d-b089-4f0f-8338-0f873d56fa3c" providerId="ADAL" clId="{E2ADB54F-A3FB-4577-9C23-0E91B10A4F92}" dt="2021-05-13T12:26:18.743" v="5787" actId="478"/>
          <ac:spMkLst>
            <pc:docMk/>
            <pc:sldMk cId="1907511617" sldId="5534"/>
            <ac:spMk id="3" creationId="{87563EE0-6FB0-4912-9F01-61E594C42790}"/>
          </ac:spMkLst>
        </pc:spChg>
        <pc:picChg chg="add mod">
          <ac:chgData name="Filip Nocny" userId="de47583d-b089-4f0f-8338-0f873d56fa3c" providerId="ADAL" clId="{E2ADB54F-A3FB-4577-9C23-0E91B10A4F92}" dt="2021-05-13T12:26:24.769" v="5790" actId="14100"/>
          <ac:picMkLst>
            <pc:docMk/>
            <pc:sldMk cId="1907511617" sldId="5534"/>
            <ac:picMk id="5" creationId="{C3E01818-16DC-4F4A-B7B7-7DF3BED23196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2:34:08.673" v="5853" actId="1076"/>
        <pc:sldMkLst>
          <pc:docMk/>
          <pc:sldMk cId="3042130560" sldId="5535"/>
        </pc:sldMkLst>
        <pc:spChg chg="del">
          <ac:chgData name="Filip Nocny" userId="de47583d-b089-4f0f-8338-0f873d56fa3c" providerId="ADAL" clId="{E2ADB54F-A3FB-4577-9C23-0E91B10A4F92}" dt="2021-05-13T12:34:05.255" v="5850" actId="478"/>
          <ac:spMkLst>
            <pc:docMk/>
            <pc:sldMk cId="3042130560" sldId="5535"/>
            <ac:spMk id="2" creationId="{6011E2D0-CD4E-4482-9939-09A6BD6F0C84}"/>
          </ac:spMkLst>
        </pc:spChg>
        <pc:spChg chg="del">
          <ac:chgData name="Filip Nocny" userId="de47583d-b089-4f0f-8338-0f873d56fa3c" providerId="ADAL" clId="{E2ADB54F-A3FB-4577-9C23-0E91B10A4F92}" dt="2021-05-13T12:34:05.873" v="5851" actId="478"/>
          <ac:spMkLst>
            <pc:docMk/>
            <pc:sldMk cId="3042130560" sldId="5535"/>
            <ac:spMk id="3" creationId="{E6752411-A36C-4186-97AA-A6B8BCCFFAC4}"/>
          </ac:spMkLst>
        </pc:spChg>
        <pc:picChg chg="add del">
          <ac:chgData name="Filip Nocny" userId="de47583d-b089-4f0f-8338-0f873d56fa3c" providerId="ADAL" clId="{E2ADB54F-A3FB-4577-9C23-0E91B10A4F92}" dt="2021-05-13T12:33:53.910" v="5849" actId="478"/>
          <ac:picMkLst>
            <pc:docMk/>
            <pc:sldMk cId="3042130560" sldId="5535"/>
            <ac:picMk id="5" creationId="{B4CCB76A-2249-4F45-B52B-1DF166AC2FC6}"/>
          </ac:picMkLst>
        </pc:picChg>
        <pc:picChg chg="add mod">
          <ac:chgData name="Filip Nocny" userId="de47583d-b089-4f0f-8338-0f873d56fa3c" providerId="ADAL" clId="{E2ADB54F-A3FB-4577-9C23-0E91B10A4F92}" dt="2021-05-13T12:34:08.673" v="5853" actId="1076"/>
          <ac:picMkLst>
            <pc:docMk/>
            <pc:sldMk cId="3042130560" sldId="5535"/>
            <ac:picMk id="7" creationId="{A522CE6E-7FB9-48B7-AB34-79305410D81E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3:38:06.760" v="5857" actId="1076"/>
        <pc:sldMkLst>
          <pc:docMk/>
          <pc:sldMk cId="1764207240" sldId="5536"/>
        </pc:sldMkLst>
        <pc:spChg chg="del">
          <ac:chgData name="Filip Nocny" userId="de47583d-b089-4f0f-8338-0f873d56fa3c" providerId="ADAL" clId="{E2ADB54F-A3FB-4577-9C23-0E91B10A4F92}" dt="2021-05-13T12:34:27.149" v="5856" actId="478"/>
          <ac:spMkLst>
            <pc:docMk/>
            <pc:sldMk cId="1764207240" sldId="5536"/>
            <ac:spMk id="2" creationId="{5E6BABED-4BAD-4FE6-9A9C-DB5DD872CAC8}"/>
          </ac:spMkLst>
        </pc:spChg>
        <pc:picChg chg="add mod">
          <ac:chgData name="Filip Nocny" userId="de47583d-b089-4f0f-8338-0f873d56fa3c" providerId="ADAL" clId="{E2ADB54F-A3FB-4577-9C23-0E91B10A4F92}" dt="2021-05-13T13:38:06.760" v="5857" actId="1076"/>
          <ac:picMkLst>
            <pc:docMk/>
            <pc:sldMk cId="1764207240" sldId="5536"/>
            <ac:picMk id="5" creationId="{ACA9838A-24EC-41E3-ACBD-36C2ADBBD81F}"/>
          </ac:picMkLst>
        </pc:picChg>
      </pc:sldChg>
      <pc:sldChg chg="modSp add mod">
        <pc:chgData name="Filip Nocny" userId="de47583d-b089-4f0f-8338-0f873d56fa3c" providerId="ADAL" clId="{E2ADB54F-A3FB-4577-9C23-0E91B10A4F92}" dt="2021-05-13T13:39:07.523" v="5911" actId="20577"/>
        <pc:sldMkLst>
          <pc:docMk/>
          <pc:sldMk cId="812490682" sldId="5537"/>
        </pc:sldMkLst>
        <pc:spChg chg="mod">
          <ac:chgData name="Filip Nocny" userId="de47583d-b089-4f0f-8338-0f873d56fa3c" providerId="ADAL" clId="{E2ADB54F-A3FB-4577-9C23-0E91B10A4F92}" dt="2021-05-13T13:39:07.523" v="5911" actId="20577"/>
          <ac:spMkLst>
            <pc:docMk/>
            <pc:sldMk cId="812490682" sldId="5537"/>
            <ac:spMk id="5" creationId="{85DEDC88-9EB0-45B1-A0CB-4A0F11FFB7D2}"/>
          </ac:spMkLst>
        </pc:spChg>
      </pc:sldChg>
      <pc:sldChg chg="addSp delSp modSp new mod">
        <pc:chgData name="Filip Nocny" userId="de47583d-b089-4f0f-8338-0f873d56fa3c" providerId="ADAL" clId="{E2ADB54F-A3FB-4577-9C23-0E91B10A4F92}" dt="2021-05-13T13:56:31.778" v="5920" actId="1076"/>
        <pc:sldMkLst>
          <pc:docMk/>
          <pc:sldMk cId="2629329368" sldId="5538"/>
        </pc:sldMkLst>
        <pc:spChg chg="del">
          <ac:chgData name="Filip Nocny" userId="de47583d-b089-4f0f-8338-0f873d56fa3c" providerId="ADAL" clId="{E2ADB54F-A3FB-4577-9C23-0E91B10A4F92}" dt="2021-05-13T13:56:26.968" v="5916" actId="478"/>
          <ac:spMkLst>
            <pc:docMk/>
            <pc:sldMk cId="2629329368" sldId="5538"/>
            <ac:spMk id="2" creationId="{A08CF56E-7818-44A6-A4F5-BDB05BC3FBCE}"/>
          </ac:spMkLst>
        </pc:spChg>
        <pc:spChg chg="del">
          <ac:chgData name="Filip Nocny" userId="de47583d-b089-4f0f-8338-0f873d56fa3c" providerId="ADAL" clId="{E2ADB54F-A3FB-4577-9C23-0E91B10A4F92}" dt="2021-05-13T13:56:27.721" v="5917" actId="478"/>
          <ac:spMkLst>
            <pc:docMk/>
            <pc:sldMk cId="2629329368" sldId="5538"/>
            <ac:spMk id="3" creationId="{A21954A2-5C05-4AF1-B36D-85279FF35241}"/>
          </ac:spMkLst>
        </pc:spChg>
        <pc:picChg chg="add mod">
          <ac:chgData name="Filip Nocny" userId="de47583d-b089-4f0f-8338-0f873d56fa3c" providerId="ADAL" clId="{E2ADB54F-A3FB-4577-9C23-0E91B10A4F92}" dt="2021-05-13T13:56:31.778" v="5920" actId="1076"/>
          <ac:picMkLst>
            <pc:docMk/>
            <pc:sldMk cId="2629329368" sldId="5538"/>
            <ac:picMk id="5" creationId="{CEB2CC72-8DF5-434F-81C8-32CD5A154A5B}"/>
          </ac:picMkLst>
        </pc:picChg>
      </pc:sldChg>
      <pc:sldChg chg="addSp delSp new mod">
        <pc:chgData name="Filip Nocny" userId="de47583d-b089-4f0f-8338-0f873d56fa3c" providerId="ADAL" clId="{E2ADB54F-A3FB-4577-9C23-0E91B10A4F92}" dt="2021-05-13T14:00:01.155" v="5923" actId="478"/>
        <pc:sldMkLst>
          <pc:docMk/>
          <pc:sldMk cId="2223360229" sldId="5539"/>
        </pc:sldMkLst>
        <pc:spChg chg="del">
          <ac:chgData name="Filip Nocny" userId="de47583d-b089-4f0f-8338-0f873d56fa3c" providerId="ADAL" clId="{E2ADB54F-A3FB-4577-9C23-0E91B10A4F92}" dt="2021-05-13T14:00:01.155" v="5923" actId="478"/>
          <ac:spMkLst>
            <pc:docMk/>
            <pc:sldMk cId="2223360229" sldId="5539"/>
            <ac:spMk id="2" creationId="{452B0436-EF59-4AB9-A86E-B305D00305B6}"/>
          </ac:spMkLst>
        </pc:spChg>
        <pc:picChg chg="add">
          <ac:chgData name="Filip Nocny" userId="de47583d-b089-4f0f-8338-0f873d56fa3c" providerId="ADAL" clId="{E2ADB54F-A3FB-4577-9C23-0E91B10A4F92}" dt="2021-05-13T13:59:59.097" v="5922" actId="22"/>
          <ac:picMkLst>
            <pc:docMk/>
            <pc:sldMk cId="2223360229" sldId="5539"/>
            <ac:picMk id="5" creationId="{E116888E-21E9-46B1-B517-47082CE00C7C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3T14:05:59.307" v="5965" actId="1076"/>
        <pc:sldMkLst>
          <pc:docMk/>
          <pc:sldMk cId="2096470834" sldId="5540"/>
        </pc:sldMkLst>
        <pc:spChg chg="del">
          <ac:chgData name="Filip Nocny" userId="de47583d-b089-4f0f-8338-0f873d56fa3c" providerId="ADAL" clId="{E2ADB54F-A3FB-4577-9C23-0E91B10A4F92}" dt="2021-05-13T14:02:53.306" v="5949" actId="478"/>
          <ac:spMkLst>
            <pc:docMk/>
            <pc:sldMk cId="2096470834" sldId="5540"/>
            <ac:spMk id="2" creationId="{6334A3AB-7CC9-467D-AE24-212AA5FB2CFE}"/>
          </ac:spMkLst>
        </pc:spChg>
        <pc:spChg chg="del">
          <ac:chgData name="Filip Nocny" userId="de47583d-b089-4f0f-8338-0f873d56fa3c" providerId="ADAL" clId="{E2ADB54F-A3FB-4577-9C23-0E91B10A4F92}" dt="2021-05-13T14:02:54.541" v="5950" actId="478"/>
          <ac:spMkLst>
            <pc:docMk/>
            <pc:sldMk cId="2096470834" sldId="5540"/>
            <ac:spMk id="3" creationId="{1EB78730-5792-4077-B104-375FEEF561D9}"/>
          </ac:spMkLst>
        </pc:spChg>
        <pc:picChg chg="add mod">
          <ac:chgData name="Filip Nocny" userId="de47583d-b089-4f0f-8338-0f873d56fa3c" providerId="ADAL" clId="{E2ADB54F-A3FB-4577-9C23-0E91B10A4F92}" dt="2021-05-13T14:05:56.473" v="5964" actId="1076"/>
          <ac:picMkLst>
            <pc:docMk/>
            <pc:sldMk cId="2096470834" sldId="5540"/>
            <ac:picMk id="5" creationId="{91297C44-6D30-4149-8E06-9DEDAFCA42DE}"/>
          </ac:picMkLst>
        </pc:picChg>
        <pc:picChg chg="add del mod">
          <ac:chgData name="Filip Nocny" userId="de47583d-b089-4f0f-8338-0f873d56fa3c" providerId="ADAL" clId="{E2ADB54F-A3FB-4577-9C23-0E91B10A4F92}" dt="2021-05-13T14:05:39.479" v="5963" actId="21"/>
          <ac:picMkLst>
            <pc:docMk/>
            <pc:sldMk cId="2096470834" sldId="5540"/>
            <ac:picMk id="9" creationId="{EFAE502E-546A-4C63-8C5B-DDA1349DF9FB}"/>
          </ac:picMkLst>
        </pc:picChg>
        <pc:cxnChg chg="add mod">
          <ac:chgData name="Filip Nocny" userId="de47583d-b089-4f0f-8338-0f873d56fa3c" providerId="ADAL" clId="{E2ADB54F-A3FB-4577-9C23-0E91B10A4F92}" dt="2021-05-13T14:05:59.307" v="5965" actId="1076"/>
          <ac:cxnSpMkLst>
            <pc:docMk/>
            <pc:sldMk cId="2096470834" sldId="5540"/>
            <ac:cxnSpMk id="7" creationId="{C516B0FC-E5BD-4242-97AD-57875721930E}"/>
          </ac:cxnSpMkLst>
        </pc:cxnChg>
      </pc:sldChg>
      <pc:sldChg chg="addSp delSp modSp new mod">
        <pc:chgData name="Filip Nocny" userId="de47583d-b089-4f0f-8338-0f873d56fa3c" providerId="ADAL" clId="{E2ADB54F-A3FB-4577-9C23-0E91B10A4F92}" dt="2021-05-13T14:06:36.316" v="5975" actId="1076"/>
        <pc:sldMkLst>
          <pc:docMk/>
          <pc:sldMk cId="3900098520" sldId="5541"/>
        </pc:sldMkLst>
        <pc:spChg chg="del">
          <ac:chgData name="Filip Nocny" userId="de47583d-b089-4f0f-8338-0f873d56fa3c" providerId="ADAL" clId="{E2ADB54F-A3FB-4577-9C23-0E91B10A4F92}" dt="2021-05-13T14:06:05.388" v="5967" actId="478"/>
          <ac:spMkLst>
            <pc:docMk/>
            <pc:sldMk cId="3900098520" sldId="5541"/>
            <ac:spMk id="2" creationId="{BE2E1C06-754A-4379-8D4B-DA98BDBC0815}"/>
          </ac:spMkLst>
        </pc:spChg>
        <pc:spChg chg="del">
          <ac:chgData name="Filip Nocny" userId="de47583d-b089-4f0f-8338-0f873d56fa3c" providerId="ADAL" clId="{E2ADB54F-A3FB-4577-9C23-0E91B10A4F92}" dt="2021-05-13T14:06:06.450" v="5968" actId="478"/>
          <ac:spMkLst>
            <pc:docMk/>
            <pc:sldMk cId="3900098520" sldId="5541"/>
            <ac:spMk id="3" creationId="{32BB06BA-3B44-45A3-93B5-C2172CB4221F}"/>
          </ac:spMkLst>
        </pc:spChg>
        <pc:picChg chg="add mod">
          <ac:chgData name="Filip Nocny" userId="de47583d-b089-4f0f-8338-0f873d56fa3c" providerId="ADAL" clId="{E2ADB54F-A3FB-4577-9C23-0E91B10A4F92}" dt="2021-05-13T14:06:34.275" v="5974" actId="1076"/>
          <ac:picMkLst>
            <pc:docMk/>
            <pc:sldMk cId="3900098520" sldId="5541"/>
            <ac:picMk id="4" creationId="{18DC2D69-84A9-4535-A7A8-C0C409C42C8B}"/>
          </ac:picMkLst>
        </pc:picChg>
        <pc:cxnChg chg="add mod">
          <ac:chgData name="Filip Nocny" userId="de47583d-b089-4f0f-8338-0f873d56fa3c" providerId="ADAL" clId="{E2ADB54F-A3FB-4577-9C23-0E91B10A4F92}" dt="2021-05-13T14:06:36.316" v="5975" actId="1076"/>
          <ac:cxnSpMkLst>
            <pc:docMk/>
            <pc:sldMk cId="3900098520" sldId="5541"/>
            <ac:cxnSpMk id="5" creationId="{15330E07-751B-4600-AEB5-5C6E53B85E55}"/>
          </ac:cxnSpMkLst>
        </pc:cxnChg>
      </pc:sldChg>
      <pc:sldChg chg="modSp add mod">
        <pc:chgData name="Filip Nocny" userId="de47583d-b089-4f0f-8338-0f873d56fa3c" providerId="ADAL" clId="{E2ADB54F-A3FB-4577-9C23-0E91B10A4F92}" dt="2021-05-13T14:07:26.515" v="5995" actId="20577"/>
        <pc:sldMkLst>
          <pc:docMk/>
          <pc:sldMk cId="2923242339" sldId="5542"/>
        </pc:sldMkLst>
        <pc:spChg chg="mod">
          <ac:chgData name="Filip Nocny" userId="de47583d-b089-4f0f-8338-0f873d56fa3c" providerId="ADAL" clId="{E2ADB54F-A3FB-4577-9C23-0E91B10A4F92}" dt="2021-05-13T14:07:26.515" v="5995" actId="20577"/>
          <ac:spMkLst>
            <pc:docMk/>
            <pc:sldMk cId="2923242339" sldId="5542"/>
            <ac:spMk id="5" creationId="{85DEDC88-9EB0-45B1-A0CB-4A0F11FFB7D2}"/>
          </ac:spMkLst>
        </pc:spChg>
      </pc:sldChg>
      <pc:sldChg chg="addSp delSp modSp new mod">
        <pc:chgData name="Filip Nocny" userId="de47583d-b089-4f0f-8338-0f873d56fa3c" providerId="ADAL" clId="{E2ADB54F-A3FB-4577-9C23-0E91B10A4F92}" dt="2021-05-14T07:23:47.098" v="6023" actId="1076"/>
        <pc:sldMkLst>
          <pc:docMk/>
          <pc:sldMk cId="697973750" sldId="5543"/>
        </pc:sldMkLst>
        <pc:spChg chg="del">
          <ac:chgData name="Filip Nocny" userId="de47583d-b089-4f0f-8338-0f873d56fa3c" providerId="ADAL" clId="{E2ADB54F-A3FB-4577-9C23-0E91B10A4F92}" dt="2021-05-14T07:14:00.512" v="6013" actId="478"/>
          <ac:spMkLst>
            <pc:docMk/>
            <pc:sldMk cId="697973750" sldId="5543"/>
            <ac:spMk id="2" creationId="{67B9AA4F-B03A-4A94-A3B8-F8C20B7FFBC9}"/>
          </ac:spMkLst>
        </pc:spChg>
        <pc:spChg chg="del">
          <ac:chgData name="Filip Nocny" userId="de47583d-b089-4f0f-8338-0f873d56fa3c" providerId="ADAL" clId="{E2ADB54F-A3FB-4577-9C23-0E91B10A4F92}" dt="2021-05-14T07:14:02.304" v="6014" actId="478"/>
          <ac:spMkLst>
            <pc:docMk/>
            <pc:sldMk cId="697973750" sldId="5543"/>
            <ac:spMk id="3" creationId="{5E729535-BC30-41A1-970B-25B5E14C2EC4}"/>
          </ac:spMkLst>
        </pc:spChg>
        <pc:picChg chg="add del mod">
          <ac:chgData name="Filip Nocny" userId="de47583d-b089-4f0f-8338-0f873d56fa3c" providerId="ADAL" clId="{E2ADB54F-A3FB-4577-9C23-0E91B10A4F92}" dt="2021-05-14T07:21:21.906" v="6021" actId="478"/>
          <ac:picMkLst>
            <pc:docMk/>
            <pc:sldMk cId="697973750" sldId="5543"/>
            <ac:picMk id="5" creationId="{E9C4183C-058B-4BA8-A9D2-C53E9381BC4E}"/>
          </ac:picMkLst>
        </pc:picChg>
        <pc:picChg chg="add mod">
          <ac:chgData name="Filip Nocny" userId="de47583d-b089-4f0f-8338-0f873d56fa3c" providerId="ADAL" clId="{E2ADB54F-A3FB-4577-9C23-0E91B10A4F92}" dt="2021-05-14T07:23:47.098" v="6023" actId="1076"/>
          <ac:picMkLst>
            <pc:docMk/>
            <pc:sldMk cId="697973750" sldId="5543"/>
            <ac:picMk id="7" creationId="{4FAA0A8B-1599-44A1-B327-B9984CD3961E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4T07:25:44.593" v="6031" actId="1076"/>
        <pc:sldMkLst>
          <pc:docMk/>
          <pc:sldMk cId="722809870" sldId="5544"/>
        </pc:sldMkLst>
        <pc:spChg chg="del">
          <ac:chgData name="Filip Nocny" userId="de47583d-b089-4f0f-8338-0f873d56fa3c" providerId="ADAL" clId="{E2ADB54F-A3FB-4577-9C23-0E91B10A4F92}" dt="2021-05-14T07:25:38.308" v="6025" actId="478"/>
          <ac:spMkLst>
            <pc:docMk/>
            <pc:sldMk cId="722809870" sldId="5544"/>
            <ac:spMk id="2" creationId="{1BA96752-95DB-49DD-8C5D-D985BE09ADC1}"/>
          </ac:spMkLst>
        </pc:spChg>
        <pc:spChg chg="del">
          <ac:chgData name="Filip Nocny" userId="de47583d-b089-4f0f-8338-0f873d56fa3c" providerId="ADAL" clId="{E2ADB54F-A3FB-4577-9C23-0E91B10A4F92}" dt="2021-05-14T07:25:39.344" v="6026" actId="478"/>
          <ac:spMkLst>
            <pc:docMk/>
            <pc:sldMk cId="722809870" sldId="5544"/>
            <ac:spMk id="3" creationId="{C1E92B58-F7A3-438C-A3FE-2CED701B443F}"/>
          </ac:spMkLst>
        </pc:spChg>
        <pc:picChg chg="add mod">
          <ac:chgData name="Filip Nocny" userId="de47583d-b089-4f0f-8338-0f873d56fa3c" providerId="ADAL" clId="{E2ADB54F-A3FB-4577-9C23-0E91B10A4F92}" dt="2021-05-14T07:25:44.593" v="6031" actId="1076"/>
          <ac:picMkLst>
            <pc:docMk/>
            <pc:sldMk cId="722809870" sldId="5544"/>
            <ac:picMk id="5" creationId="{62885852-D728-4D93-B65F-6274B1F1E5B4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4T07:28:09.311" v="6056" actId="1076"/>
        <pc:sldMkLst>
          <pc:docMk/>
          <pc:sldMk cId="2179943477" sldId="5545"/>
        </pc:sldMkLst>
        <pc:spChg chg="del">
          <ac:chgData name="Filip Nocny" userId="de47583d-b089-4f0f-8338-0f873d56fa3c" providerId="ADAL" clId="{E2ADB54F-A3FB-4577-9C23-0E91B10A4F92}" dt="2021-05-14T07:27:59.968" v="6052" actId="478"/>
          <ac:spMkLst>
            <pc:docMk/>
            <pc:sldMk cId="2179943477" sldId="5545"/>
            <ac:spMk id="2" creationId="{EC17A8FD-89F9-444D-8AAD-AD1BA10CB4C8}"/>
          </ac:spMkLst>
        </pc:spChg>
        <pc:spChg chg="del mod">
          <ac:chgData name="Filip Nocny" userId="de47583d-b089-4f0f-8338-0f873d56fa3c" providerId="ADAL" clId="{E2ADB54F-A3FB-4577-9C23-0E91B10A4F92}" dt="2021-05-14T07:28:02.136" v="6054" actId="478"/>
          <ac:spMkLst>
            <pc:docMk/>
            <pc:sldMk cId="2179943477" sldId="5545"/>
            <ac:spMk id="3" creationId="{7D161F12-2E54-4AE9-8C31-2E76A36EF5DD}"/>
          </ac:spMkLst>
        </pc:spChg>
        <pc:picChg chg="add mod">
          <ac:chgData name="Filip Nocny" userId="de47583d-b089-4f0f-8338-0f873d56fa3c" providerId="ADAL" clId="{E2ADB54F-A3FB-4577-9C23-0E91B10A4F92}" dt="2021-05-14T07:28:09.311" v="6056" actId="1076"/>
          <ac:picMkLst>
            <pc:docMk/>
            <pc:sldMk cId="2179943477" sldId="5545"/>
            <ac:picMk id="5" creationId="{87B38034-0BC5-4165-B43E-484DAD3717C3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4T07:31:18.693" v="6124" actId="113"/>
        <pc:sldMkLst>
          <pc:docMk/>
          <pc:sldMk cId="3643211055" sldId="5546"/>
        </pc:sldMkLst>
        <pc:spChg chg="del">
          <ac:chgData name="Filip Nocny" userId="de47583d-b089-4f0f-8338-0f873d56fa3c" providerId="ADAL" clId="{E2ADB54F-A3FB-4577-9C23-0E91B10A4F92}" dt="2021-05-14T07:28:12.835" v="6058" actId="478"/>
          <ac:spMkLst>
            <pc:docMk/>
            <pc:sldMk cId="3643211055" sldId="5546"/>
            <ac:spMk id="2" creationId="{09A4276E-DE4F-43AF-A2C4-BAB693A025D9}"/>
          </ac:spMkLst>
        </pc:spChg>
        <pc:spChg chg="del">
          <ac:chgData name="Filip Nocny" userId="de47583d-b089-4f0f-8338-0f873d56fa3c" providerId="ADAL" clId="{E2ADB54F-A3FB-4577-9C23-0E91B10A4F92}" dt="2021-05-14T07:28:15.299" v="6059" actId="478"/>
          <ac:spMkLst>
            <pc:docMk/>
            <pc:sldMk cId="3643211055" sldId="5546"/>
            <ac:spMk id="3" creationId="{D7E67AA8-5B95-4B4C-B1E3-D581C0A25845}"/>
          </ac:spMkLst>
        </pc:spChg>
        <pc:spChg chg="add mod">
          <ac:chgData name="Filip Nocny" userId="de47583d-b089-4f0f-8338-0f873d56fa3c" providerId="ADAL" clId="{E2ADB54F-A3FB-4577-9C23-0E91B10A4F92}" dt="2021-05-14T07:31:18.693" v="6124" actId="113"/>
          <ac:spMkLst>
            <pc:docMk/>
            <pc:sldMk cId="3643211055" sldId="5546"/>
            <ac:spMk id="6" creationId="{895E536A-3456-4957-A1AD-3B295BE25F1D}"/>
          </ac:spMkLst>
        </pc:spChg>
        <pc:spChg chg="add mod">
          <ac:chgData name="Filip Nocny" userId="de47583d-b089-4f0f-8338-0f873d56fa3c" providerId="ADAL" clId="{E2ADB54F-A3FB-4577-9C23-0E91B10A4F92}" dt="2021-05-14T07:30:05.411" v="6072" actId="1076"/>
          <ac:spMkLst>
            <pc:docMk/>
            <pc:sldMk cId="3643211055" sldId="5546"/>
            <ac:spMk id="7" creationId="{667EDD0E-CBCA-440A-9603-55DB0DC435A5}"/>
          </ac:spMkLst>
        </pc:spChg>
        <pc:spChg chg="add mod">
          <ac:chgData name="Filip Nocny" userId="de47583d-b089-4f0f-8338-0f873d56fa3c" providerId="ADAL" clId="{E2ADB54F-A3FB-4577-9C23-0E91B10A4F92}" dt="2021-05-14T07:30:41.201" v="6078" actId="2711"/>
          <ac:spMkLst>
            <pc:docMk/>
            <pc:sldMk cId="3643211055" sldId="5546"/>
            <ac:spMk id="9" creationId="{BD13CF4E-463F-4CF0-B6F1-6B5F341A1AD5}"/>
          </ac:spMkLst>
        </pc:spChg>
        <pc:picChg chg="add mod">
          <ac:chgData name="Filip Nocny" userId="de47583d-b089-4f0f-8338-0f873d56fa3c" providerId="ADAL" clId="{E2ADB54F-A3FB-4577-9C23-0E91B10A4F92}" dt="2021-05-14T07:29:21.753" v="6067" actId="1076"/>
          <ac:picMkLst>
            <pc:docMk/>
            <pc:sldMk cId="3643211055" sldId="5546"/>
            <ac:picMk id="2050" creationId="{235F69F8-C01E-4A3E-BEA4-F9C500B994E2}"/>
          </ac:picMkLst>
        </pc:picChg>
        <pc:picChg chg="add mod">
          <ac:chgData name="Filip Nocny" userId="de47583d-b089-4f0f-8338-0f873d56fa3c" providerId="ADAL" clId="{E2ADB54F-A3FB-4577-9C23-0E91B10A4F92}" dt="2021-05-14T07:30:10.278" v="6074" actId="1076"/>
          <ac:picMkLst>
            <pc:docMk/>
            <pc:sldMk cId="3643211055" sldId="5546"/>
            <ac:picMk id="2052" creationId="{54F6761A-F585-4DB0-804A-B50C7734D85D}"/>
          </ac:picMkLst>
        </pc:picChg>
      </pc:sldChg>
      <pc:sldChg chg="modSp add mod">
        <pc:chgData name="Filip Nocny" userId="de47583d-b089-4f0f-8338-0f873d56fa3c" providerId="ADAL" clId="{E2ADB54F-A3FB-4577-9C23-0E91B10A4F92}" dt="2021-05-14T07:32:18.544" v="6165" actId="20577"/>
        <pc:sldMkLst>
          <pc:docMk/>
          <pc:sldMk cId="3475588519" sldId="5547"/>
        </pc:sldMkLst>
        <pc:spChg chg="mod">
          <ac:chgData name="Filip Nocny" userId="de47583d-b089-4f0f-8338-0f873d56fa3c" providerId="ADAL" clId="{E2ADB54F-A3FB-4577-9C23-0E91B10A4F92}" dt="2021-05-14T07:32:18.544" v="6165" actId="20577"/>
          <ac:spMkLst>
            <pc:docMk/>
            <pc:sldMk cId="3475588519" sldId="5547"/>
            <ac:spMk id="5" creationId="{85DEDC88-9EB0-45B1-A0CB-4A0F11FFB7D2}"/>
          </ac:spMkLst>
        </pc:spChg>
      </pc:sldChg>
      <pc:sldChg chg="addSp delSp modSp new mod">
        <pc:chgData name="Filip Nocny" userId="de47583d-b089-4f0f-8338-0f873d56fa3c" providerId="ADAL" clId="{E2ADB54F-A3FB-4577-9C23-0E91B10A4F92}" dt="2021-05-14T07:35:10.076" v="6181" actId="1076"/>
        <pc:sldMkLst>
          <pc:docMk/>
          <pc:sldMk cId="488591687" sldId="5548"/>
        </pc:sldMkLst>
        <pc:spChg chg="del">
          <ac:chgData name="Filip Nocny" userId="de47583d-b089-4f0f-8338-0f873d56fa3c" providerId="ADAL" clId="{E2ADB54F-A3FB-4577-9C23-0E91B10A4F92}" dt="2021-05-14T07:34:18.387" v="6169" actId="478"/>
          <ac:spMkLst>
            <pc:docMk/>
            <pc:sldMk cId="488591687" sldId="5548"/>
            <ac:spMk id="2" creationId="{A35407A0-9CA4-4CA6-BCA2-126F99917289}"/>
          </ac:spMkLst>
        </pc:spChg>
        <pc:spChg chg="del">
          <ac:chgData name="Filip Nocny" userId="de47583d-b089-4f0f-8338-0f873d56fa3c" providerId="ADAL" clId="{E2ADB54F-A3FB-4577-9C23-0E91B10A4F92}" dt="2021-05-14T07:34:20.241" v="6170" actId="478"/>
          <ac:spMkLst>
            <pc:docMk/>
            <pc:sldMk cId="488591687" sldId="5548"/>
            <ac:spMk id="3" creationId="{9215EAB8-2D5D-4672-A0D1-7E4182963DF3}"/>
          </ac:spMkLst>
        </pc:spChg>
        <pc:picChg chg="add del">
          <ac:chgData name="Filip Nocny" userId="de47583d-b089-4f0f-8338-0f873d56fa3c" providerId="ADAL" clId="{E2ADB54F-A3FB-4577-9C23-0E91B10A4F92}" dt="2021-05-14T07:34:24.555" v="6172" actId="21"/>
          <ac:picMkLst>
            <pc:docMk/>
            <pc:sldMk cId="488591687" sldId="5548"/>
            <ac:picMk id="5" creationId="{C5EFF06B-A9A1-4259-9D38-22A1A26D4AF0}"/>
          </ac:picMkLst>
        </pc:picChg>
        <pc:picChg chg="add del mod">
          <ac:chgData name="Filip Nocny" userId="de47583d-b089-4f0f-8338-0f873d56fa3c" providerId="ADAL" clId="{E2ADB54F-A3FB-4577-9C23-0E91B10A4F92}" dt="2021-05-14T07:35:05.695" v="6177" actId="478"/>
          <ac:picMkLst>
            <pc:docMk/>
            <pc:sldMk cId="488591687" sldId="5548"/>
            <ac:picMk id="7" creationId="{39F89E36-8039-45B5-A43D-1C36E23D6C12}"/>
          </ac:picMkLst>
        </pc:picChg>
        <pc:picChg chg="add mod">
          <ac:chgData name="Filip Nocny" userId="de47583d-b089-4f0f-8338-0f873d56fa3c" providerId="ADAL" clId="{E2ADB54F-A3FB-4577-9C23-0E91B10A4F92}" dt="2021-05-14T07:35:10.076" v="6181" actId="1076"/>
          <ac:picMkLst>
            <pc:docMk/>
            <pc:sldMk cId="488591687" sldId="5548"/>
            <ac:picMk id="9" creationId="{468AD4AE-8A3B-4A55-94A7-A914D34AAB84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4T07:35:58.185" v="6187" actId="1076"/>
        <pc:sldMkLst>
          <pc:docMk/>
          <pc:sldMk cId="2194497252" sldId="5549"/>
        </pc:sldMkLst>
        <pc:spChg chg="del">
          <ac:chgData name="Filip Nocny" userId="de47583d-b089-4f0f-8338-0f873d56fa3c" providerId="ADAL" clId="{E2ADB54F-A3FB-4577-9C23-0E91B10A4F92}" dt="2021-05-14T07:35:53.355" v="6184" actId="478"/>
          <ac:spMkLst>
            <pc:docMk/>
            <pc:sldMk cId="2194497252" sldId="5549"/>
            <ac:spMk id="2" creationId="{54C9AC5A-0CF6-4E2C-A0A3-ADE203A97C91}"/>
          </ac:spMkLst>
        </pc:spChg>
        <pc:picChg chg="add mod">
          <ac:chgData name="Filip Nocny" userId="de47583d-b089-4f0f-8338-0f873d56fa3c" providerId="ADAL" clId="{E2ADB54F-A3FB-4577-9C23-0E91B10A4F92}" dt="2021-05-14T07:35:58.185" v="6187" actId="1076"/>
          <ac:picMkLst>
            <pc:docMk/>
            <pc:sldMk cId="2194497252" sldId="5549"/>
            <ac:picMk id="5" creationId="{383E46A8-E886-4601-9DC3-D7E328FDB5F5}"/>
          </ac:picMkLst>
        </pc:picChg>
      </pc:sldChg>
      <pc:sldChg chg="addSp delSp modSp new mod setBg">
        <pc:chgData name="Filip Nocny" userId="de47583d-b089-4f0f-8338-0f873d56fa3c" providerId="ADAL" clId="{E2ADB54F-A3FB-4577-9C23-0E91B10A4F92}" dt="2021-05-14T07:49:24.146" v="6406" actId="20577"/>
        <pc:sldMkLst>
          <pc:docMk/>
          <pc:sldMk cId="1168139291" sldId="5550"/>
        </pc:sldMkLst>
        <pc:spChg chg="del">
          <ac:chgData name="Filip Nocny" userId="de47583d-b089-4f0f-8338-0f873d56fa3c" providerId="ADAL" clId="{E2ADB54F-A3FB-4577-9C23-0E91B10A4F92}" dt="2021-05-14T07:38:42.667" v="6190" actId="478"/>
          <ac:spMkLst>
            <pc:docMk/>
            <pc:sldMk cId="1168139291" sldId="5550"/>
            <ac:spMk id="2" creationId="{19C60938-E141-4495-B246-56C72257D032}"/>
          </ac:spMkLst>
        </pc:spChg>
        <pc:spChg chg="del">
          <ac:chgData name="Filip Nocny" userId="de47583d-b089-4f0f-8338-0f873d56fa3c" providerId="ADAL" clId="{E2ADB54F-A3FB-4577-9C23-0E91B10A4F92}" dt="2021-05-14T07:38:44.629" v="6191" actId="478"/>
          <ac:spMkLst>
            <pc:docMk/>
            <pc:sldMk cId="1168139291" sldId="5550"/>
            <ac:spMk id="3" creationId="{E23ED1B2-2B9C-42B0-9627-F4AD14EAA9B7}"/>
          </ac:spMkLst>
        </pc:spChg>
        <pc:spChg chg="add del">
          <ac:chgData name="Filip Nocny" userId="de47583d-b089-4f0f-8338-0f873d56fa3c" providerId="ADAL" clId="{E2ADB54F-A3FB-4577-9C23-0E91B10A4F92}" dt="2021-05-14T07:39:45.713" v="6204" actId="11529"/>
          <ac:spMkLst>
            <pc:docMk/>
            <pc:sldMk cId="1168139291" sldId="5550"/>
            <ac:spMk id="10" creationId="{FE8C1B6F-6513-4CFC-B3A7-ABBD61AED65F}"/>
          </ac:spMkLst>
        </pc:spChg>
        <pc:spChg chg="add mod">
          <ac:chgData name="Filip Nocny" userId="de47583d-b089-4f0f-8338-0f873d56fa3c" providerId="ADAL" clId="{E2ADB54F-A3FB-4577-9C23-0E91B10A4F92}" dt="2021-05-14T07:40:27.783" v="6247" actId="207"/>
          <ac:spMkLst>
            <pc:docMk/>
            <pc:sldMk cId="1168139291" sldId="5550"/>
            <ac:spMk id="11" creationId="{3152C181-4A40-4F30-ACB9-AC9FBC2725E9}"/>
          </ac:spMkLst>
        </pc:spChg>
        <pc:spChg chg="add del mod">
          <ac:chgData name="Filip Nocny" userId="de47583d-b089-4f0f-8338-0f873d56fa3c" providerId="ADAL" clId="{E2ADB54F-A3FB-4577-9C23-0E91B10A4F92}" dt="2021-05-14T07:49:10.081" v="6400" actId="478"/>
          <ac:spMkLst>
            <pc:docMk/>
            <pc:sldMk cId="1168139291" sldId="5550"/>
            <ac:spMk id="12" creationId="{36667CB7-C9E5-4857-9E58-19C77CAB6E63}"/>
          </ac:spMkLst>
        </pc:spChg>
        <pc:spChg chg="add mod">
          <ac:chgData name="Filip Nocny" userId="de47583d-b089-4f0f-8338-0f873d56fa3c" providerId="ADAL" clId="{E2ADB54F-A3FB-4577-9C23-0E91B10A4F92}" dt="2021-05-14T07:49:24.146" v="6406" actId="20577"/>
          <ac:spMkLst>
            <pc:docMk/>
            <pc:sldMk cId="1168139291" sldId="5550"/>
            <ac:spMk id="14" creationId="{D0A92D18-89E6-49A7-9373-5A12BB02CBE6}"/>
          </ac:spMkLst>
        </pc:spChg>
        <pc:picChg chg="add mod">
          <ac:chgData name="Filip Nocny" userId="de47583d-b089-4f0f-8338-0f873d56fa3c" providerId="ADAL" clId="{E2ADB54F-A3FB-4577-9C23-0E91B10A4F92}" dt="2021-05-14T07:40:22.295" v="6246" actId="1076"/>
          <ac:picMkLst>
            <pc:docMk/>
            <pc:sldMk cId="1168139291" sldId="5550"/>
            <ac:picMk id="5" creationId="{800AEEB6-0C2B-4701-9741-3A7260802046}"/>
          </ac:picMkLst>
        </pc:picChg>
        <pc:cxnChg chg="add del mod">
          <ac:chgData name="Filip Nocny" userId="de47583d-b089-4f0f-8338-0f873d56fa3c" providerId="ADAL" clId="{E2ADB54F-A3FB-4577-9C23-0E91B10A4F92}" dt="2021-05-14T07:39:11.741" v="6197" actId="478"/>
          <ac:cxnSpMkLst>
            <pc:docMk/>
            <pc:sldMk cId="1168139291" sldId="5550"/>
            <ac:cxnSpMk id="6" creationId="{51FB7643-DE4D-46E6-9207-8D7A17AE5F80}"/>
          </ac:cxnSpMkLst>
        </pc:cxnChg>
        <pc:cxnChg chg="add mod">
          <ac:chgData name="Filip Nocny" userId="de47583d-b089-4f0f-8338-0f873d56fa3c" providerId="ADAL" clId="{E2ADB54F-A3FB-4577-9C23-0E91B10A4F92}" dt="2021-05-14T07:39:33.377" v="6202" actId="14100"/>
          <ac:cxnSpMkLst>
            <pc:docMk/>
            <pc:sldMk cId="1168139291" sldId="5550"/>
            <ac:cxnSpMk id="8" creationId="{B072000B-6B4D-40B8-8CC3-34EB13CA56C1}"/>
          </ac:cxnSpMkLst>
        </pc:cxnChg>
      </pc:sldChg>
      <pc:sldChg chg="addSp delSp modSp new mod">
        <pc:chgData name="Filip Nocny" userId="de47583d-b089-4f0f-8338-0f873d56fa3c" providerId="ADAL" clId="{E2ADB54F-A3FB-4577-9C23-0E91B10A4F92}" dt="2021-05-14T07:41:31.361" v="6258" actId="14100"/>
        <pc:sldMkLst>
          <pc:docMk/>
          <pc:sldMk cId="2568513548" sldId="5551"/>
        </pc:sldMkLst>
        <pc:spChg chg="del">
          <ac:chgData name="Filip Nocny" userId="de47583d-b089-4f0f-8338-0f873d56fa3c" providerId="ADAL" clId="{E2ADB54F-A3FB-4577-9C23-0E91B10A4F92}" dt="2021-05-14T07:41:08.545" v="6250" actId="478"/>
          <ac:spMkLst>
            <pc:docMk/>
            <pc:sldMk cId="2568513548" sldId="5551"/>
            <ac:spMk id="2" creationId="{C2EE8FA1-56EA-40C9-A6FB-401B65D6BBA7}"/>
          </ac:spMkLst>
        </pc:spChg>
        <pc:spChg chg="del">
          <ac:chgData name="Filip Nocny" userId="de47583d-b089-4f0f-8338-0f873d56fa3c" providerId="ADAL" clId="{E2ADB54F-A3FB-4577-9C23-0E91B10A4F92}" dt="2021-05-14T07:41:10.204" v="6251" actId="478"/>
          <ac:spMkLst>
            <pc:docMk/>
            <pc:sldMk cId="2568513548" sldId="5551"/>
            <ac:spMk id="3" creationId="{7AFFF05F-8FA5-4148-BC5E-4DBF64945EB9}"/>
          </ac:spMkLst>
        </pc:spChg>
        <pc:picChg chg="add del mod">
          <ac:chgData name="Filip Nocny" userId="de47583d-b089-4f0f-8338-0f873d56fa3c" providerId="ADAL" clId="{E2ADB54F-A3FB-4577-9C23-0E91B10A4F92}" dt="2021-05-14T07:41:14.147" v="6255" actId="478"/>
          <ac:picMkLst>
            <pc:docMk/>
            <pc:sldMk cId="2568513548" sldId="5551"/>
            <ac:picMk id="5" creationId="{FC5783C1-A734-47BB-BBCD-56F0F8A61105}"/>
          </ac:picMkLst>
        </pc:picChg>
        <pc:picChg chg="add mod">
          <ac:chgData name="Filip Nocny" userId="de47583d-b089-4f0f-8338-0f873d56fa3c" providerId="ADAL" clId="{E2ADB54F-A3FB-4577-9C23-0E91B10A4F92}" dt="2021-05-14T07:41:31.361" v="6258" actId="14100"/>
          <ac:picMkLst>
            <pc:docMk/>
            <pc:sldMk cId="2568513548" sldId="5551"/>
            <ac:picMk id="7" creationId="{EB45C7C6-6901-4787-84E9-3EE6297AA2A8}"/>
          </ac:picMkLst>
        </pc:picChg>
      </pc:sldChg>
      <pc:sldChg chg="addSp delSp new mod setBg">
        <pc:chgData name="Filip Nocny" userId="de47583d-b089-4f0f-8338-0f873d56fa3c" providerId="ADAL" clId="{E2ADB54F-A3FB-4577-9C23-0E91B10A4F92}" dt="2021-05-14T07:42:25.879" v="6263"/>
        <pc:sldMkLst>
          <pc:docMk/>
          <pc:sldMk cId="964865792" sldId="5552"/>
        </pc:sldMkLst>
        <pc:spChg chg="del">
          <ac:chgData name="Filip Nocny" userId="de47583d-b089-4f0f-8338-0f873d56fa3c" providerId="ADAL" clId="{E2ADB54F-A3FB-4577-9C23-0E91B10A4F92}" dt="2021-05-14T07:42:14.241" v="6260" actId="478"/>
          <ac:spMkLst>
            <pc:docMk/>
            <pc:sldMk cId="964865792" sldId="5552"/>
            <ac:spMk id="2" creationId="{E84DE068-1CAF-4807-88CA-5E76E2002619}"/>
          </ac:spMkLst>
        </pc:spChg>
        <pc:spChg chg="del">
          <ac:chgData name="Filip Nocny" userId="de47583d-b089-4f0f-8338-0f873d56fa3c" providerId="ADAL" clId="{E2ADB54F-A3FB-4577-9C23-0E91B10A4F92}" dt="2021-05-14T07:42:15.979" v="6261" actId="478"/>
          <ac:spMkLst>
            <pc:docMk/>
            <pc:sldMk cId="964865792" sldId="5552"/>
            <ac:spMk id="3" creationId="{E73ED17A-BDF3-4DF1-9C51-04DEC25364D4}"/>
          </ac:spMkLst>
        </pc:spChg>
        <pc:picChg chg="add">
          <ac:chgData name="Filip Nocny" userId="de47583d-b089-4f0f-8338-0f873d56fa3c" providerId="ADAL" clId="{E2ADB54F-A3FB-4577-9C23-0E91B10A4F92}" dt="2021-05-14T07:42:16.449" v="6262" actId="22"/>
          <ac:picMkLst>
            <pc:docMk/>
            <pc:sldMk cId="964865792" sldId="5552"/>
            <ac:picMk id="5" creationId="{D00889BE-DD94-4995-9022-3D7F5D4E676E}"/>
          </ac:picMkLst>
        </pc:picChg>
      </pc:sldChg>
      <pc:sldChg chg="modSp add mod">
        <pc:chgData name="Filip Nocny" userId="de47583d-b089-4f0f-8338-0f873d56fa3c" providerId="ADAL" clId="{E2ADB54F-A3FB-4577-9C23-0E91B10A4F92}" dt="2021-05-14T07:43:27.408" v="6296" actId="20577"/>
        <pc:sldMkLst>
          <pc:docMk/>
          <pc:sldMk cId="1074008931" sldId="5553"/>
        </pc:sldMkLst>
        <pc:spChg chg="mod">
          <ac:chgData name="Filip Nocny" userId="de47583d-b089-4f0f-8338-0f873d56fa3c" providerId="ADAL" clId="{E2ADB54F-A3FB-4577-9C23-0E91B10A4F92}" dt="2021-05-14T07:43:27.408" v="6296" actId="20577"/>
          <ac:spMkLst>
            <pc:docMk/>
            <pc:sldMk cId="1074008931" sldId="5553"/>
            <ac:spMk id="5" creationId="{85DEDC88-9EB0-45B1-A0CB-4A0F11FFB7D2}"/>
          </ac:spMkLst>
        </pc:spChg>
      </pc:sldChg>
      <pc:sldChg chg="add del">
        <pc:chgData name="Filip Nocny" userId="de47583d-b089-4f0f-8338-0f873d56fa3c" providerId="ADAL" clId="{E2ADB54F-A3FB-4577-9C23-0E91B10A4F92}" dt="2021-05-14T07:51:04.702" v="6410" actId="2890"/>
        <pc:sldMkLst>
          <pc:docMk/>
          <pc:sldMk cId="735889813" sldId="5554"/>
        </pc:sldMkLst>
      </pc:sldChg>
      <pc:sldChg chg="addSp delSp modSp add del mod delAnim modAnim">
        <pc:chgData name="Filip Nocny" userId="de47583d-b089-4f0f-8338-0f873d56fa3c" providerId="ADAL" clId="{E2ADB54F-A3FB-4577-9C23-0E91B10A4F92}" dt="2021-05-14T07:50:58.944" v="6408" actId="47"/>
        <pc:sldMkLst>
          <pc:docMk/>
          <pc:sldMk cId="1246430567" sldId="5554"/>
        </pc:sldMkLst>
        <pc:spChg chg="del">
          <ac:chgData name="Filip Nocny" userId="de47583d-b089-4f0f-8338-0f873d56fa3c" providerId="ADAL" clId="{E2ADB54F-A3FB-4577-9C23-0E91B10A4F92}" dt="2021-05-14T07:44:16.857" v="6319" actId="478"/>
          <ac:spMkLst>
            <pc:docMk/>
            <pc:sldMk cId="1246430567" sldId="5554"/>
            <ac:spMk id="18" creationId="{00000000-0000-0000-0000-000000000000}"/>
          </ac:spMkLst>
        </pc:spChg>
        <pc:spChg chg="add mod">
          <ac:chgData name="Filip Nocny" userId="de47583d-b089-4f0f-8338-0f873d56fa3c" providerId="ADAL" clId="{E2ADB54F-A3FB-4577-9C23-0E91B10A4F92}" dt="2021-05-14T07:46:09.513" v="6351" actId="1076"/>
          <ac:spMkLst>
            <pc:docMk/>
            <pc:sldMk cId="1246430567" sldId="5554"/>
            <ac:spMk id="19" creationId="{C11542BF-EA39-4000-BA96-03DEAACC05C3}"/>
          </ac:spMkLst>
        </pc:spChg>
        <pc:spChg chg="add del mod">
          <ac:chgData name="Filip Nocny" userId="de47583d-b089-4f0f-8338-0f873d56fa3c" providerId="ADAL" clId="{E2ADB54F-A3FB-4577-9C23-0E91B10A4F92}" dt="2021-05-14T07:46:12.768" v="6353"/>
          <ac:spMkLst>
            <pc:docMk/>
            <pc:sldMk cId="1246430567" sldId="5554"/>
            <ac:spMk id="20" creationId="{97ED8107-14EB-453A-BBF9-17A3897DB123}"/>
          </ac:spMkLst>
        </pc:spChg>
        <pc:spChg chg="add mod">
          <ac:chgData name="Filip Nocny" userId="de47583d-b089-4f0f-8338-0f873d56fa3c" providerId="ADAL" clId="{E2ADB54F-A3FB-4577-9C23-0E91B10A4F92}" dt="2021-05-14T07:46:20.171" v="6355" actId="1076"/>
          <ac:spMkLst>
            <pc:docMk/>
            <pc:sldMk cId="1246430567" sldId="5554"/>
            <ac:spMk id="21" creationId="{5A96C3B8-ACDB-438D-8563-68A9CDFD7BC4}"/>
          </ac:spMkLst>
        </pc:spChg>
        <pc:spChg chg="mod">
          <ac:chgData name="Filip Nocny" userId="de47583d-b089-4f0f-8338-0f873d56fa3c" providerId="ADAL" clId="{E2ADB54F-A3FB-4577-9C23-0E91B10A4F92}" dt="2021-05-14T07:45:52.406" v="6348" actId="20577"/>
          <ac:spMkLst>
            <pc:docMk/>
            <pc:sldMk cId="1246430567" sldId="5554"/>
            <ac:spMk id="45" creationId="{00000000-0000-0000-0000-000000000000}"/>
          </ac:spMkLst>
        </pc:spChg>
        <pc:grpChg chg="del">
          <ac:chgData name="Filip Nocny" userId="de47583d-b089-4f0f-8338-0f873d56fa3c" providerId="ADAL" clId="{E2ADB54F-A3FB-4577-9C23-0E91B10A4F92}" dt="2021-05-14T07:44:18.009" v="6320" actId="478"/>
          <ac:grpSpMkLst>
            <pc:docMk/>
            <pc:sldMk cId="1246430567" sldId="5554"/>
            <ac:grpSpMk id="3" creationId="{00000000-0000-0000-0000-000000000000}"/>
          </ac:grpSpMkLst>
        </pc:grpChg>
      </pc:sldChg>
      <pc:sldChg chg="addSp modSp add mod ord">
        <pc:chgData name="Filip Nocny" userId="de47583d-b089-4f0f-8338-0f873d56fa3c" providerId="ADAL" clId="{E2ADB54F-A3FB-4577-9C23-0E91B10A4F92}" dt="2021-05-14T08:15:22.553" v="6539" actId="20577"/>
        <pc:sldMkLst>
          <pc:docMk/>
          <pc:sldMk cId="2177156357" sldId="5554"/>
        </pc:sldMkLst>
        <pc:spChg chg="mod">
          <ac:chgData name="Filip Nocny" userId="de47583d-b089-4f0f-8338-0f873d56fa3c" providerId="ADAL" clId="{E2ADB54F-A3FB-4577-9C23-0E91B10A4F92}" dt="2021-05-14T08:13:20.925" v="6520" actId="20577"/>
          <ac:spMkLst>
            <pc:docMk/>
            <pc:sldMk cId="2177156357" sldId="5554"/>
            <ac:spMk id="5" creationId="{85DEDC88-9EB0-45B1-A0CB-4A0F11FFB7D2}"/>
          </ac:spMkLst>
        </pc:spChg>
        <pc:spChg chg="add mod">
          <ac:chgData name="Filip Nocny" userId="de47583d-b089-4f0f-8338-0f873d56fa3c" providerId="ADAL" clId="{E2ADB54F-A3FB-4577-9C23-0E91B10A4F92}" dt="2021-05-14T08:15:22.553" v="6539" actId="20577"/>
          <ac:spMkLst>
            <pc:docMk/>
            <pc:sldMk cId="2177156357" sldId="5554"/>
            <ac:spMk id="9" creationId="{76C08BD0-DA76-4353-A982-16333A9B2FE3}"/>
          </ac:spMkLst>
        </pc:spChg>
      </pc:sldChg>
      <pc:sldChg chg="delSp modSp add mod delAnim modAnim">
        <pc:chgData name="Filip Nocny" userId="de47583d-b089-4f0f-8338-0f873d56fa3c" providerId="ADAL" clId="{E2ADB54F-A3FB-4577-9C23-0E91B10A4F92}" dt="2021-05-14T08:12:55.528" v="6488" actId="1076"/>
        <pc:sldMkLst>
          <pc:docMk/>
          <pc:sldMk cId="993220236" sldId="5555"/>
        </pc:sldMkLst>
        <pc:spChg chg="del">
          <ac:chgData name="Filip Nocny" userId="de47583d-b089-4f0f-8338-0f873d56fa3c" providerId="ADAL" clId="{E2ADB54F-A3FB-4577-9C23-0E91B10A4F92}" dt="2021-05-14T08:06:03.205" v="6416" actId="478"/>
          <ac:spMkLst>
            <pc:docMk/>
            <pc:sldMk cId="993220236" sldId="5555"/>
            <ac:spMk id="18" creationId="{00000000-0000-0000-0000-000000000000}"/>
          </ac:spMkLst>
        </pc:spChg>
        <pc:spChg chg="mod">
          <ac:chgData name="Filip Nocny" userId="de47583d-b089-4f0f-8338-0f873d56fa3c" providerId="ADAL" clId="{E2ADB54F-A3FB-4577-9C23-0E91B10A4F92}" dt="2021-05-14T08:12:55.528" v="6488" actId="1076"/>
          <ac:spMkLst>
            <pc:docMk/>
            <pc:sldMk cId="993220236" sldId="5555"/>
            <ac:spMk id="45" creationId="{00000000-0000-0000-0000-000000000000}"/>
          </ac:spMkLst>
        </pc:spChg>
        <pc:grpChg chg="del">
          <ac:chgData name="Filip Nocny" userId="de47583d-b089-4f0f-8338-0f873d56fa3c" providerId="ADAL" clId="{E2ADB54F-A3FB-4577-9C23-0E91B10A4F92}" dt="2021-05-14T08:06:04.264" v="6417" actId="478"/>
          <ac:grpSpMkLst>
            <pc:docMk/>
            <pc:sldMk cId="993220236" sldId="5555"/>
            <ac:grpSpMk id="3" creationId="{00000000-0000-0000-0000-000000000000}"/>
          </ac:grpSpMkLst>
        </pc:grpChg>
      </pc:sldChg>
      <pc:sldChg chg="addSp delSp modSp new del mod">
        <pc:chgData name="Filip Nocny" userId="de47583d-b089-4f0f-8338-0f873d56fa3c" providerId="ADAL" clId="{E2ADB54F-A3FB-4577-9C23-0E91B10A4F92}" dt="2021-05-14T07:49:43.015" v="6407" actId="47"/>
        <pc:sldMkLst>
          <pc:docMk/>
          <pc:sldMk cId="2484565434" sldId="5555"/>
        </pc:sldMkLst>
        <pc:spChg chg="del">
          <ac:chgData name="Filip Nocny" userId="de47583d-b089-4f0f-8338-0f873d56fa3c" providerId="ADAL" clId="{E2ADB54F-A3FB-4577-9C23-0E91B10A4F92}" dt="2021-05-14T07:47:30.967" v="6359" actId="478"/>
          <ac:spMkLst>
            <pc:docMk/>
            <pc:sldMk cId="2484565434" sldId="5555"/>
            <ac:spMk id="2" creationId="{0F5CA719-1FAA-49B9-AA17-A854547A382A}"/>
          </ac:spMkLst>
        </pc:spChg>
        <pc:spChg chg="del">
          <ac:chgData name="Filip Nocny" userId="de47583d-b089-4f0f-8338-0f873d56fa3c" providerId="ADAL" clId="{E2ADB54F-A3FB-4577-9C23-0E91B10A4F92}" dt="2021-05-14T07:47:33.066" v="6361" actId="478"/>
          <ac:spMkLst>
            <pc:docMk/>
            <pc:sldMk cId="2484565434" sldId="5555"/>
            <ac:spMk id="3" creationId="{589563CE-4D03-4129-9E06-8AD8762B94DC}"/>
          </ac:spMkLst>
        </pc:spChg>
        <pc:picChg chg="add mod">
          <ac:chgData name="Filip Nocny" userId="de47583d-b089-4f0f-8338-0f873d56fa3c" providerId="ADAL" clId="{E2ADB54F-A3FB-4577-9C23-0E91B10A4F92}" dt="2021-05-14T07:48:14.547" v="6375" actId="1076"/>
          <ac:picMkLst>
            <pc:docMk/>
            <pc:sldMk cId="2484565434" sldId="5555"/>
            <ac:picMk id="5" creationId="{E7A6A544-A478-441E-8BF4-D73D2577658F}"/>
          </ac:picMkLst>
        </pc:picChg>
        <pc:picChg chg="add mod">
          <ac:chgData name="Filip Nocny" userId="de47583d-b089-4f0f-8338-0f873d56fa3c" providerId="ADAL" clId="{E2ADB54F-A3FB-4577-9C23-0E91B10A4F92}" dt="2021-05-14T07:48:12.233" v="6374" actId="1076"/>
          <ac:picMkLst>
            <pc:docMk/>
            <pc:sldMk cId="2484565434" sldId="5555"/>
            <ac:picMk id="7" creationId="{BCEC65A1-50E8-40E0-8CA9-4E66624867FA}"/>
          </ac:picMkLst>
        </pc:picChg>
      </pc:sldChg>
      <pc:sldChg chg="new del">
        <pc:chgData name="Filip Nocny" userId="de47583d-b089-4f0f-8338-0f873d56fa3c" providerId="ADAL" clId="{E2ADB54F-A3FB-4577-9C23-0E91B10A4F92}" dt="2021-05-14T07:46:29.552" v="6357" actId="47"/>
        <pc:sldMkLst>
          <pc:docMk/>
          <pc:sldMk cId="2841146831" sldId="5555"/>
        </pc:sldMkLst>
      </pc:sldChg>
      <pc:sldChg chg="addSp delSp modSp new del mod">
        <pc:chgData name="Filip Nocny" userId="de47583d-b089-4f0f-8338-0f873d56fa3c" providerId="ADAL" clId="{E2ADB54F-A3FB-4577-9C23-0E91B10A4F92}" dt="2021-05-14T09:30:18.913" v="9498" actId="2696"/>
        <pc:sldMkLst>
          <pc:docMk/>
          <pc:sldMk cId="1993486528" sldId="5556"/>
        </pc:sldMkLst>
        <pc:spChg chg="del">
          <ac:chgData name="Filip Nocny" userId="de47583d-b089-4f0f-8338-0f873d56fa3c" providerId="ADAL" clId="{E2ADB54F-A3FB-4577-9C23-0E91B10A4F92}" dt="2021-05-14T08:13:27.740" v="6522" actId="478"/>
          <ac:spMkLst>
            <pc:docMk/>
            <pc:sldMk cId="1993486528" sldId="5556"/>
            <ac:spMk id="2" creationId="{8D4A151A-C743-42C6-9CD2-3A55E6FB1F27}"/>
          </ac:spMkLst>
        </pc:spChg>
        <pc:spChg chg="del">
          <ac:chgData name="Filip Nocny" userId="de47583d-b089-4f0f-8338-0f873d56fa3c" providerId="ADAL" clId="{E2ADB54F-A3FB-4577-9C23-0E91B10A4F92}" dt="2021-05-14T08:13:29.498" v="6523" actId="478"/>
          <ac:spMkLst>
            <pc:docMk/>
            <pc:sldMk cId="1993486528" sldId="5556"/>
            <ac:spMk id="3" creationId="{EB0CED18-969B-40FE-B938-46B912330A81}"/>
          </ac:spMkLst>
        </pc:spChg>
        <pc:spChg chg="add mod">
          <ac:chgData name="Filip Nocny" userId="de47583d-b089-4f0f-8338-0f873d56fa3c" providerId="ADAL" clId="{E2ADB54F-A3FB-4577-9C23-0E91B10A4F92}" dt="2021-05-14T08:19:10.718" v="6604" actId="1076"/>
          <ac:spMkLst>
            <pc:docMk/>
            <pc:sldMk cId="1993486528" sldId="5556"/>
            <ac:spMk id="6" creationId="{3C419C18-0485-4E58-AD0C-23DA59952201}"/>
          </ac:spMkLst>
        </pc:spChg>
        <pc:spChg chg="add mod">
          <ac:chgData name="Filip Nocny" userId="de47583d-b089-4f0f-8338-0f873d56fa3c" providerId="ADAL" clId="{E2ADB54F-A3FB-4577-9C23-0E91B10A4F92}" dt="2021-05-14T08:19:24.552" v="6609" actId="1076"/>
          <ac:spMkLst>
            <pc:docMk/>
            <pc:sldMk cId="1993486528" sldId="5556"/>
            <ac:spMk id="17" creationId="{C96ED2B7-0A18-4C1C-933E-E9B37CBC7E6B}"/>
          </ac:spMkLst>
        </pc:spChg>
        <pc:picChg chg="add mod">
          <ac:chgData name="Filip Nocny" userId="de47583d-b089-4f0f-8338-0f873d56fa3c" providerId="ADAL" clId="{E2ADB54F-A3FB-4577-9C23-0E91B10A4F92}" dt="2021-05-14T08:19:06.487" v="6602" actId="1076"/>
          <ac:picMkLst>
            <pc:docMk/>
            <pc:sldMk cId="1993486528" sldId="5556"/>
            <ac:picMk id="5" creationId="{837AC59B-07E6-4642-B0DA-BF807A80184C}"/>
          </ac:picMkLst>
        </pc:picChg>
        <pc:cxnChg chg="add del">
          <ac:chgData name="Filip Nocny" userId="de47583d-b089-4f0f-8338-0f873d56fa3c" providerId="ADAL" clId="{E2ADB54F-A3FB-4577-9C23-0E91B10A4F92}" dt="2021-05-14T08:18:07.996" v="6569" actId="478"/>
          <ac:cxnSpMkLst>
            <pc:docMk/>
            <pc:sldMk cId="1993486528" sldId="5556"/>
            <ac:cxnSpMk id="8" creationId="{D926455A-1C31-40FD-A9EB-B51DA597EEEA}"/>
          </ac:cxnSpMkLst>
        </pc:cxnChg>
        <pc:cxnChg chg="add mod">
          <ac:chgData name="Filip Nocny" userId="de47583d-b089-4f0f-8338-0f873d56fa3c" providerId="ADAL" clId="{E2ADB54F-A3FB-4577-9C23-0E91B10A4F92}" dt="2021-05-14T08:19:08.678" v="6603" actId="1076"/>
          <ac:cxnSpMkLst>
            <pc:docMk/>
            <pc:sldMk cId="1993486528" sldId="5556"/>
            <ac:cxnSpMk id="10" creationId="{8133FDB6-9091-462C-8322-30ADACDF80F3}"/>
          </ac:cxnSpMkLst>
        </pc:cxnChg>
        <pc:cxnChg chg="add mod">
          <ac:chgData name="Filip Nocny" userId="de47583d-b089-4f0f-8338-0f873d56fa3c" providerId="ADAL" clId="{E2ADB54F-A3FB-4577-9C23-0E91B10A4F92}" dt="2021-05-14T08:19:12.794" v="6605" actId="1076"/>
          <ac:cxnSpMkLst>
            <pc:docMk/>
            <pc:sldMk cId="1993486528" sldId="5556"/>
            <ac:cxnSpMk id="12" creationId="{98857B9B-8598-479F-82D3-83DBC468F011}"/>
          </ac:cxnSpMkLst>
        </pc:cxnChg>
      </pc:sldChg>
      <pc:sldChg chg="add">
        <pc:chgData name="Filip Nocny" userId="de47583d-b089-4f0f-8338-0f873d56fa3c" providerId="ADAL" clId="{E2ADB54F-A3FB-4577-9C23-0E91B10A4F92}" dt="2021-05-14T09:30:29.988" v="9499"/>
        <pc:sldMkLst>
          <pc:docMk/>
          <pc:sldMk cId="2233665978" sldId="5556"/>
        </pc:sldMkLst>
      </pc:sldChg>
      <pc:sldChg chg="addSp delSp add del setBg delDesignElem">
        <pc:chgData name="Filip Nocny" userId="de47583d-b089-4f0f-8338-0f873d56fa3c" providerId="ADAL" clId="{E2ADB54F-A3FB-4577-9C23-0E91B10A4F92}" dt="2021-05-14T08:13:31.359" v="6526"/>
        <pc:sldMkLst>
          <pc:docMk/>
          <pc:sldMk cId="960910499" sldId="5557"/>
        </pc:sldMkLst>
        <pc:spChg chg="add del">
          <ac:chgData name="Filip Nocny" userId="de47583d-b089-4f0f-8338-0f873d56fa3c" providerId="ADAL" clId="{E2ADB54F-A3FB-4577-9C23-0E91B10A4F92}" dt="2021-05-14T08:13:31.359" v="6526"/>
          <ac:spMkLst>
            <pc:docMk/>
            <pc:sldMk cId="960910499" sldId="5557"/>
            <ac:spMk id="135" creationId="{E91DC736-0EF8-4F87-9146-EBF1D2EE4D3D}"/>
          </ac:spMkLst>
        </pc:spChg>
        <pc:spChg chg="add del">
          <ac:chgData name="Filip Nocny" userId="de47583d-b089-4f0f-8338-0f873d56fa3c" providerId="ADAL" clId="{E2ADB54F-A3FB-4577-9C23-0E91B10A4F92}" dt="2021-05-14T08:13:31.359" v="6526"/>
          <ac:spMkLst>
            <pc:docMk/>
            <pc:sldMk cId="960910499" sldId="5557"/>
            <ac:spMk id="137" creationId="{097CD68E-23E3-4007-8847-CD0944C4F7BE}"/>
          </ac:spMkLst>
        </pc:spChg>
        <pc:spChg chg="add del">
          <ac:chgData name="Filip Nocny" userId="de47583d-b089-4f0f-8338-0f873d56fa3c" providerId="ADAL" clId="{E2ADB54F-A3FB-4577-9C23-0E91B10A4F92}" dt="2021-05-14T08:13:31.359" v="6526"/>
          <ac:spMkLst>
            <pc:docMk/>
            <pc:sldMk cId="960910499" sldId="5557"/>
            <ac:spMk id="139" creationId="{AF2F604E-43BE-4DC3-B983-E071523364F8}"/>
          </ac:spMkLst>
        </pc:spChg>
        <pc:spChg chg="add del">
          <ac:chgData name="Filip Nocny" userId="de47583d-b089-4f0f-8338-0f873d56fa3c" providerId="ADAL" clId="{E2ADB54F-A3FB-4577-9C23-0E91B10A4F92}" dt="2021-05-14T08:13:31.359" v="6526"/>
          <ac:spMkLst>
            <pc:docMk/>
            <pc:sldMk cId="960910499" sldId="5557"/>
            <ac:spMk id="141" creationId="{08C9B587-E65E-4B52-B37C-ABEBB6E87928}"/>
          </ac:spMkLst>
        </pc:spChg>
      </pc:sldChg>
      <pc:sldChg chg="addSp modSp add mod ord">
        <pc:chgData name="Filip Nocny" userId="de47583d-b089-4f0f-8338-0f873d56fa3c" providerId="ADAL" clId="{E2ADB54F-A3FB-4577-9C23-0E91B10A4F92}" dt="2021-05-14T09:03:08.679" v="6930" actId="207"/>
        <pc:sldMkLst>
          <pc:docMk/>
          <pc:sldMk cId="2290829663" sldId="5557"/>
        </pc:sldMkLst>
        <pc:spChg chg="add mod">
          <ac:chgData name="Filip Nocny" userId="de47583d-b089-4f0f-8338-0f873d56fa3c" providerId="ADAL" clId="{E2ADB54F-A3FB-4577-9C23-0E91B10A4F92}" dt="2021-05-14T09:03:08.679" v="6930" actId="207"/>
          <ac:spMkLst>
            <pc:docMk/>
            <pc:sldMk cId="2290829663" sldId="5557"/>
            <ac:spMk id="8" creationId="{82658E0D-1378-47CD-B1D4-5DAC45FE89A1}"/>
          </ac:spMkLst>
        </pc:spChg>
      </pc:sldChg>
      <pc:sldChg chg="add">
        <pc:chgData name="Filip Nocny" userId="de47583d-b089-4f0f-8338-0f873d56fa3c" providerId="ADAL" clId="{E2ADB54F-A3FB-4577-9C23-0E91B10A4F92}" dt="2021-05-14T09:30:29.988" v="9499"/>
        <pc:sldMkLst>
          <pc:docMk/>
          <pc:sldMk cId="1745623898" sldId="5558"/>
        </pc:sldMkLst>
      </pc:sldChg>
      <pc:sldChg chg="modSp add del mod">
        <pc:chgData name="Filip Nocny" userId="de47583d-b089-4f0f-8338-0f873d56fa3c" providerId="ADAL" clId="{E2ADB54F-A3FB-4577-9C23-0E91B10A4F92}" dt="2021-05-14T09:30:18.913" v="9498" actId="2696"/>
        <pc:sldMkLst>
          <pc:docMk/>
          <pc:sldMk cId="3595662951" sldId="5558"/>
        </pc:sldMkLst>
        <pc:spChg chg="mod">
          <ac:chgData name="Filip Nocny" userId="de47583d-b089-4f0f-8338-0f873d56fa3c" providerId="ADAL" clId="{E2ADB54F-A3FB-4577-9C23-0E91B10A4F92}" dt="2021-05-14T08:16:01.996" v="6560" actId="20577"/>
          <ac:spMkLst>
            <pc:docMk/>
            <pc:sldMk cId="3595662951" sldId="5558"/>
            <ac:spMk id="33" creationId="{138F3740-B371-4E3C-B18D-A54B0ED79E5F}"/>
          </ac:spMkLst>
        </pc:spChg>
      </pc:sldChg>
      <pc:sldChg chg="add">
        <pc:chgData name="Filip Nocny" userId="de47583d-b089-4f0f-8338-0f873d56fa3c" providerId="ADAL" clId="{E2ADB54F-A3FB-4577-9C23-0E91B10A4F92}" dt="2021-05-14T09:30:29.988" v="9499"/>
        <pc:sldMkLst>
          <pc:docMk/>
          <pc:sldMk cId="1237878285" sldId="5559"/>
        </pc:sldMkLst>
      </pc:sldChg>
      <pc:sldChg chg="addSp delSp new del mod">
        <pc:chgData name="Filip Nocny" userId="de47583d-b089-4f0f-8338-0f873d56fa3c" providerId="ADAL" clId="{E2ADB54F-A3FB-4577-9C23-0E91B10A4F92}" dt="2021-05-14T09:30:18.913" v="9498" actId="2696"/>
        <pc:sldMkLst>
          <pc:docMk/>
          <pc:sldMk cId="4222261497" sldId="5559"/>
        </pc:sldMkLst>
        <pc:spChg chg="del">
          <ac:chgData name="Filip Nocny" userId="de47583d-b089-4f0f-8338-0f873d56fa3c" providerId="ADAL" clId="{E2ADB54F-A3FB-4577-9C23-0E91B10A4F92}" dt="2021-05-14T08:20:07.177" v="6611" actId="478"/>
          <ac:spMkLst>
            <pc:docMk/>
            <pc:sldMk cId="4222261497" sldId="5559"/>
            <ac:spMk id="2" creationId="{99163547-C426-471D-B250-EBE3C7EFF6C2}"/>
          </ac:spMkLst>
        </pc:spChg>
        <pc:spChg chg="del">
          <ac:chgData name="Filip Nocny" userId="de47583d-b089-4f0f-8338-0f873d56fa3c" providerId="ADAL" clId="{E2ADB54F-A3FB-4577-9C23-0E91B10A4F92}" dt="2021-05-14T08:20:08.003" v="6612" actId="478"/>
          <ac:spMkLst>
            <pc:docMk/>
            <pc:sldMk cId="4222261497" sldId="5559"/>
            <ac:spMk id="3" creationId="{9EC12C83-B7F5-4FF1-9AB8-78536E3BB823}"/>
          </ac:spMkLst>
        </pc:spChg>
        <pc:picChg chg="add">
          <ac:chgData name="Filip Nocny" userId="de47583d-b089-4f0f-8338-0f873d56fa3c" providerId="ADAL" clId="{E2ADB54F-A3FB-4577-9C23-0E91B10A4F92}" dt="2021-05-14T08:20:08.950" v="6613" actId="22"/>
          <ac:picMkLst>
            <pc:docMk/>
            <pc:sldMk cId="4222261497" sldId="5559"/>
            <ac:picMk id="5" creationId="{B48C8FC9-ECBD-4974-9953-1C95FC6A0AC4}"/>
          </ac:picMkLst>
        </pc:picChg>
      </pc:sldChg>
      <pc:sldChg chg="add">
        <pc:chgData name="Filip Nocny" userId="de47583d-b089-4f0f-8338-0f873d56fa3c" providerId="ADAL" clId="{E2ADB54F-A3FB-4577-9C23-0E91B10A4F92}" dt="2021-05-14T09:30:29.988" v="9499"/>
        <pc:sldMkLst>
          <pc:docMk/>
          <pc:sldMk cId="388266204" sldId="5560"/>
        </pc:sldMkLst>
      </pc:sldChg>
      <pc:sldChg chg="addSp delSp new del mod">
        <pc:chgData name="Filip Nocny" userId="de47583d-b089-4f0f-8338-0f873d56fa3c" providerId="ADAL" clId="{E2ADB54F-A3FB-4577-9C23-0E91B10A4F92}" dt="2021-05-14T09:30:18.913" v="9498" actId="2696"/>
        <pc:sldMkLst>
          <pc:docMk/>
          <pc:sldMk cId="2270389435" sldId="5560"/>
        </pc:sldMkLst>
        <pc:spChg chg="del">
          <ac:chgData name="Filip Nocny" userId="de47583d-b089-4f0f-8338-0f873d56fa3c" providerId="ADAL" clId="{E2ADB54F-A3FB-4577-9C23-0E91B10A4F92}" dt="2021-05-14T08:20:53.612" v="6615" actId="478"/>
          <ac:spMkLst>
            <pc:docMk/>
            <pc:sldMk cId="2270389435" sldId="5560"/>
            <ac:spMk id="2" creationId="{45C33F77-B1BD-4C10-AB75-95BCECF25F77}"/>
          </ac:spMkLst>
        </pc:spChg>
        <pc:spChg chg="del">
          <ac:chgData name="Filip Nocny" userId="de47583d-b089-4f0f-8338-0f873d56fa3c" providerId="ADAL" clId="{E2ADB54F-A3FB-4577-9C23-0E91B10A4F92}" dt="2021-05-14T08:20:55.333" v="6616" actId="478"/>
          <ac:spMkLst>
            <pc:docMk/>
            <pc:sldMk cId="2270389435" sldId="5560"/>
            <ac:spMk id="3" creationId="{24A0B545-04C5-446A-B87C-B638C8FA7FBA}"/>
          </ac:spMkLst>
        </pc:spChg>
        <pc:picChg chg="add del">
          <ac:chgData name="Filip Nocny" userId="de47583d-b089-4f0f-8338-0f873d56fa3c" providerId="ADAL" clId="{E2ADB54F-A3FB-4577-9C23-0E91B10A4F92}" dt="2021-05-14T08:23:01.930" v="6627" actId="478"/>
          <ac:picMkLst>
            <pc:docMk/>
            <pc:sldMk cId="2270389435" sldId="5560"/>
            <ac:picMk id="5" creationId="{10257ED1-CF18-4780-A6EC-3342919E7CCD}"/>
          </ac:picMkLst>
        </pc:picChg>
        <pc:picChg chg="add">
          <ac:chgData name="Filip Nocny" userId="de47583d-b089-4f0f-8338-0f873d56fa3c" providerId="ADAL" clId="{E2ADB54F-A3FB-4577-9C23-0E91B10A4F92}" dt="2021-05-14T08:23:36.499" v="6628" actId="22"/>
          <ac:picMkLst>
            <pc:docMk/>
            <pc:sldMk cId="2270389435" sldId="5560"/>
            <ac:picMk id="7" creationId="{DE0F3CE8-B99F-498D-92A4-DB0184BC7703}"/>
          </ac:picMkLst>
        </pc:picChg>
      </pc:sldChg>
      <pc:sldChg chg="addSp delSp modSp new del mod">
        <pc:chgData name="Filip Nocny" userId="de47583d-b089-4f0f-8338-0f873d56fa3c" providerId="ADAL" clId="{E2ADB54F-A3FB-4577-9C23-0E91B10A4F92}" dt="2021-05-14T09:30:18.913" v="9498" actId="2696"/>
        <pc:sldMkLst>
          <pc:docMk/>
          <pc:sldMk cId="1178024997" sldId="5561"/>
        </pc:sldMkLst>
        <pc:spChg chg="del">
          <ac:chgData name="Filip Nocny" userId="de47583d-b089-4f0f-8338-0f873d56fa3c" providerId="ADAL" clId="{E2ADB54F-A3FB-4577-9C23-0E91B10A4F92}" dt="2021-05-14T08:21:42.604" v="6619" actId="478"/>
          <ac:spMkLst>
            <pc:docMk/>
            <pc:sldMk cId="1178024997" sldId="5561"/>
            <ac:spMk id="2" creationId="{CFC44FCF-B931-4D71-8143-CC218153D639}"/>
          </ac:spMkLst>
        </pc:spChg>
        <pc:spChg chg="del">
          <ac:chgData name="Filip Nocny" userId="de47583d-b089-4f0f-8338-0f873d56fa3c" providerId="ADAL" clId="{E2ADB54F-A3FB-4577-9C23-0E91B10A4F92}" dt="2021-05-14T08:21:44.872" v="6620" actId="478"/>
          <ac:spMkLst>
            <pc:docMk/>
            <pc:sldMk cId="1178024997" sldId="5561"/>
            <ac:spMk id="3" creationId="{DD02755C-DA1E-45F9-81A3-913CD378DA2F}"/>
          </ac:spMkLst>
        </pc:spChg>
        <pc:picChg chg="add mod">
          <ac:chgData name="Filip Nocny" userId="de47583d-b089-4f0f-8338-0f873d56fa3c" providerId="ADAL" clId="{E2ADB54F-A3FB-4577-9C23-0E91B10A4F92}" dt="2021-05-14T08:21:47.814" v="6622" actId="1076"/>
          <ac:picMkLst>
            <pc:docMk/>
            <pc:sldMk cId="1178024997" sldId="5561"/>
            <ac:picMk id="5" creationId="{FF998FCF-965F-4EB8-A909-9258F7FE60F1}"/>
          </ac:picMkLst>
        </pc:picChg>
      </pc:sldChg>
      <pc:sldChg chg="add">
        <pc:chgData name="Filip Nocny" userId="de47583d-b089-4f0f-8338-0f873d56fa3c" providerId="ADAL" clId="{E2ADB54F-A3FB-4577-9C23-0E91B10A4F92}" dt="2021-05-14T09:30:29.988" v="9499"/>
        <pc:sldMkLst>
          <pc:docMk/>
          <pc:sldMk cId="3958064331" sldId="5561"/>
        </pc:sldMkLst>
      </pc:sldChg>
      <pc:sldChg chg="add">
        <pc:chgData name="Filip Nocny" userId="de47583d-b089-4f0f-8338-0f873d56fa3c" providerId="ADAL" clId="{E2ADB54F-A3FB-4577-9C23-0E91B10A4F92}" dt="2021-05-14T09:30:29.988" v="9499"/>
        <pc:sldMkLst>
          <pc:docMk/>
          <pc:sldMk cId="1950112593" sldId="5562"/>
        </pc:sldMkLst>
      </pc:sldChg>
      <pc:sldChg chg="addSp delSp new del mod">
        <pc:chgData name="Filip Nocny" userId="de47583d-b089-4f0f-8338-0f873d56fa3c" providerId="ADAL" clId="{E2ADB54F-A3FB-4577-9C23-0E91B10A4F92}" dt="2021-05-14T09:30:18.913" v="9498" actId="2696"/>
        <pc:sldMkLst>
          <pc:docMk/>
          <pc:sldMk cId="3571145914" sldId="5562"/>
        </pc:sldMkLst>
        <pc:spChg chg="del">
          <ac:chgData name="Filip Nocny" userId="de47583d-b089-4f0f-8338-0f873d56fa3c" providerId="ADAL" clId="{E2ADB54F-A3FB-4577-9C23-0E91B10A4F92}" dt="2021-05-14T08:22:52.555" v="6624" actId="478"/>
          <ac:spMkLst>
            <pc:docMk/>
            <pc:sldMk cId="3571145914" sldId="5562"/>
            <ac:spMk id="2" creationId="{47CE92A6-3D49-4816-A3F5-CF9FA991ABE3}"/>
          </ac:spMkLst>
        </pc:spChg>
        <pc:spChg chg="del">
          <ac:chgData name="Filip Nocny" userId="de47583d-b089-4f0f-8338-0f873d56fa3c" providerId="ADAL" clId="{E2ADB54F-A3FB-4577-9C23-0E91B10A4F92}" dt="2021-05-14T08:22:54.339" v="6625" actId="478"/>
          <ac:spMkLst>
            <pc:docMk/>
            <pc:sldMk cId="3571145914" sldId="5562"/>
            <ac:spMk id="3" creationId="{F2FDF9EB-6449-40B2-A57B-9DA15582F2E3}"/>
          </ac:spMkLst>
        </pc:spChg>
        <pc:picChg chg="add">
          <ac:chgData name="Filip Nocny" userId="de47583d-b089-4f0f-8338-0f873d56fa3c" providerId="ADAL" clId="{E2ADB54F-A3FB-4577-9C23-0E91B10A4F92}" dt="2021-05-14T08:22:54.608" v="6626" actId="22"/>
          <ac:picMkLst>
            <pc:docMk/>
            <pc:sldMk cId="3571145914" sldId="5562"/>
            <ac:picMk id="5" creationId="{6FA0CD5E-320B-4F71-9A87-0A5D3B3AA0C8}"/>
          </ac:picMkLst>
        </pc:picChg>
      </pc:sldChg>
      <pc:sldChg chg="add del">
        <pc:chgData name="Filip Nocny" userId="de47583d-b089-4f0f-8338-0f873d56fa3c" providerId="ADAL" clId="{E2ADB54F-A3FB-4577-9C23-0E91B10A4F92}" dt="2021-05-14T08:33:27.614" v="6678" actId="47"/>
        <pc:sldMkLst>
          <pc:docMk/>
          <pc:sldMk cId="500543067" sldId="5563"/>
        </pc:sldMkLst>
      </pc:sldChg>
      <pc:sldChg chg="delSp add del mod">
        <pc:chgData name="Filip Nocny" userId="de47583d-b089-4f0f-8338-0f873d56fa3c" providerId="ADAL" clId="{E2ADB54F-A3FB-4577-9C23-0E91B10A4F92}" dt="2021-05-14T08:34:39.135" v="6680" actId="47"/>
        <pc:sldMkLst>
          <pc:docMk/>
          <pc:sldMk cId="1784128615" sldId="5564"/>
        </pc:sldMkLst>
        <pc:picChg chg="del">
          <ac:chgData name="Filip Nocny" userId="de47583d-b089-4f0f-8338-0f873d56fa3c" providerId="ADAL" clId="{E2ADB54F-A3FB-4577-9C23-0E91B10A4F92}" dt="2021-05-14T08:34:37.268" v="6679" actId="478"/>
          <ac:picMkLst>
            <pc:docMk/>
            <pc:sldMk cId="1784128615" sldId="5564"/>
            <ac:picMk id="3" creationId="{6AA458A7-E743-422F-8141-AB8D991F317A}"/>
          </ac:picMkLst>
        </pc:picChg>
      </pc:sldChg>
      <pc:sldChg chg="add">
        <pc:chgData name="Filip Nocny" userId="de47583d-b089-4f0f-8338-0f873d56fa3c" providerId="ADAL" clId="{E2ADB54F-A3FB-4577-9C23-0E91B10A4F92}" dt="2021-05-14T09:32:12.494" v="9539"/>
        <pc:sldMkLst>
          <pc:docMk/>
          <pc:sldMk cId="3306135897" sldId="5565"/>
        </pc:sldMkLst>
      </pc:sldChg>
      <pc:sldChg chg="addSp delSp modSp new del mod ord setBg">
        <pc:chgData name="Filip Nocny" userId="de47583d-b089-4f0f-8338-0f873d56fa3c" providerId="ADAL" clId="{E2ADB54F-A3FB-4577-9C23-0E91B10A4F92}" dt="2021-05-14T09:31:56.336" v="9538" actId="2696"/>
        <pc:sldMkLst>
          <pc:docMk/>
          <pc:sldMk cId="4244777445" sldId="5565"/>
        </pc:sldMkLst>
        <pc:spChg chg="mod">
          <ac:chgData name="Filip Nocny" userId="de47583d-b089-4f0f-8338-0f873d56fa3c" providerId="ADAL" clId="{E2ADB54F-A3FB-4577-9C23-0E91B10A4F92}" dt="2021-05-14T08:26:59.418" v="6658" actId="20577"/>
          <ac:spMkLst>
            <pc:docMk/>
            <pc:sldMk cId="4244777445" sldId="5565"/>
            <ac:spMk id="2" creationId="{847013D4-456A-4967-8572-165CBF353136}"/>
          </ac:spMkLst>
        </pc:spChg>
        <pc:spChg chg="del">
          <ac:chgData name="Filip Nocny" userId="de47583d-b089-4f0f-8338-0f873d56fa3c" providerId="ADAL" clId="{E2ADB54F-A3FB-4577-9C23-0E91B10A4F92}" dt="2021-05-14T08:26:09.764" v="6648" actId="478"/>
          <ac:spMkLst>
            <pc:docMk/>
            <pc:sldMk cId="4244777445" sldId="5565"/>
            <ac:spMk id="3" creationId="{1B00E276-74CC-485A-A881-5A5A9761EF5D}"/>
          </ac:spMkLst>
        </pc:spChg>
        <pc:picChg chg="add mod">
          <ac:chgData name="Filip Nocny" userId="de47583d-b089-4f0f-8338-0f873d56fa3c" providerId="ADAL" clId="{E2ADB54F-A3FB-4577-9C23-0E91B10A4F92}" dt="2021-05-14T08:27:06.622" v="6659" actId="1076"/>
          <ac:picMkLst>
            <pc:docMk/>
            <pc:sldMk cId="4244777445" sldId="5565"/>
            <ac:picMk id="5" creationId="{E676ED6B-09D5-49D5-BAA5-B6348F03D74E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4T08:28:19.658" v="6665" actId="1076"/>
        <pc:sldMkLst>
          <pc:docMk/>
          <pc:sldMk cId="2541245823" sldId="5566"/>
        </pc:sldMkLst>
        <pc:spChg chg="del">
          <ac:chgData name="Filip Nocny" userId="de47583d-b089-4f0f-8338-0f873d56fa3c" providerId="ADAL" clId="{E2ADB54F-A3FB-4577-9C23-0E91B10A4F92}" dt="2021-05-14T08:28:15.535" v="6662" actId="478"/>
          <ac:spMkLst>
            <pc:docMk/>
            <pc:sldMk cId="2541245823" sldId="5566"/>
            <ac:spMk id="2" creationId="{4C14C0E9-1326-411A-A266-5E24AF829968}"/>
          </ac:spMkLst>
        </pc:spChg>
        <pc:spChg chg="del">
          <ac:chgData name="Filip Nocny" userId="de47583d-b089-4f0f-8338-0f873d56fa3c" providerId="ADAL" clId="{E2ADB54F-A3FB-4577-9C23-0E91B10A4F92}" dt="2021-05-14T08:28:16.844" v="6663" actId="478"/>
          <ac:spMkLst>
            <pc:docMk/>
            <pc:sldMk cId="2541245823" sldId="5566"/>
            <ac:spMk id="3" creationId="{1CA2D59A-E56D-4841-92CC-DF2A6A7C0A94}"/>
          </ac:spMkLst>
        </pc:spChg>
        <pc:picChg chg="add mod">
          <ac:chgData name="Filip Nocny" userId="de47583d-b089-4f0f-8338-0f873d56fa3c" providerId="ADAL" clId="{E2ADB54F-A3FB-4577-9C23-0E91B10A4F92}" dt="2021-05-14T08:28:19.658" v="6665" actId="1076"/>
          <ac:picMkLst>
            <pc:docMk/>
            <pc:sldMk cId="2541245823" sldId="5566"/>
            <ac:picMk id="5" creationId="{6D540D98-40D5-4CB8-9516-73545D822098}"/>
          </ac:picMkLst>
        </pc:picChg>
      </pc:sldChg>
      <pc:sldChg chg="addSp delSp new mod">
        <pc:chgData name="Filip Nocny" userId="de47583d-b089-4f0f-8338-0f873d56fa3c" providerId="ADAL" clId="{E2ADB54F-A3FB-4577-9C23-0E91B10A4F92}" dt="2021-05-14T08:29:38.598" v="6668" actId="478"/>
        <pc:sldMkLst>
          <pc:docMk/>
          <pc:sldMk cId="2345158346" sldId="5567"/>
        </pc:sldMkLst>
        <pc:spChg chg="del">
          <ac:chgData name="Filip Nocny" userId="de47583d-b089-4f0f-8338-0f873d56fa3c" providerId="ADAL" clId="{E2ADB54F-A3FB-4577-9C23-0E91B10A4F92}" dt="2021-05-14T08:29:38.598" v="6668" actId="478"/>
          <ac:spMkLst>
            <pc:docMk/>
            <pc:sldMk cId="2345158346" sldId="5567"/>
            <ac:spMk id="2" creationId="{4208716D-9B5B-45DA-8CCF-92D306596336}"/>
          </ac:spMkLst>
        </pc:spChg>
        <pc:picChg chg="add">
          <ac:chgData name="Filip Nocny" userId="de47583d-b089-4f0f-8338-0f873d56fa3c" providerId="ADAL" clId="{E2ADB54F-A3FB-4577-9C23-0E91B10A4F92}" dt="2021-05-14T08:29:37.004" v="6667" actId="22"/>
          <ac:picMkLst>
            <pc:docMk/>
            <pc:sldMk cId="2345158346" sldId="5567"/>
            <ac:picMk id="5" creationId="{D39A8CA3-1CAD-422F-A369-8181780B862B}"/>
          </ac:picMkLst>
        </pc:picChg>
      </pc:sldChg>
      <pc:sldChg chg="addSp new mod">
        <pc:chgData name="Filip Nocny" userId="de47583d-b089-4f0f-8338-0f873d56fa3c" providerId="ADAL" clId="{E2ADB54F-A3FB-4577-9C23-0E91B10A4F92}" dt="2021-05-14T08:30:15.108" v="6670" actId="22"/>
        <pc:sldMkLst>
          <pc:docMk/>
          <pc:sldMk cId="3186479132" sldId="5568"/>
        </pc:sldMkLst>
        <pc:picChg chg="add">
          <ac:chgData name="Filip Nocny" userId="de47583d-b089-4f0f-8338-0f873d56fa3c" providerId="ADAL" clId="{E2ADB54F-A3FB-4577-9C23-0E91B10A4F92}" dt="2021-05-14T08:30:15.108" v="6670" actId="22"/>
          <ac:picMkLst>
            <pc:docMk/>
            <pc:sldMk cId="3186479132" sldId="5568"/>
            <ac:picMk id="5" creationId="{B2D150BA-B462-4FE1-A761-F64FB50AA4DF}"/>
          </ac:picMkLst>
        </pc:picChg>
      </pc:sldChg>
      <pc:sldChg chg="addSp modSp new mod">
        <pc:chgData name="Filip Nocny" userId="de47583d-b089-4f0f-8338-0f873d56fa3c" providerId="ADAL" clId="{E2ADB54F-A3FB-4577-9C23-0E91B10A4F92}" dt="2021-05-14T08:32:46.249" v="6677" actId="14100"/>
        <pc:sldMkLst>
          <pc:docMk/>
          <pc:sldMk cId="3607328309" sldId="5569"/>
        </pc:sldMkLst>
        <pc:picChg chg="add mod">
          <ac:chgData name="Filip Nocny" userId="de47583d-b089-4f0f-8338-0f873d56fa3c" providerId="ADAL" clId="{E2ADB54F-A3FB-4577-9C23-0E91B10A4F92}" dt="2021-05-14T08:32:46.249" v="6677" actId="14100"/>
          <ac:picMkLst>
            <pc:docMk/>
            <pc:sldMk cId="3607328309" sldId="5569"/>
            <ac:picMk id="5" creationId="{1E1CE125-E029-4B09-955A-AED6F20E56C9}"/>
          </ac:picMkLst>
        </pc:picChg>
      </pc:sldChg>
      <pc:sldChg chg="addSp delSp modSp new del mod setBg">
        <pc:chgData name="Filip Nocny" userId="de47583d-b089-4f0f-8338-0f873d56fa3c" providerId="ADAL" clId="{E2ADB54F-A3FB-4577-9C23-0E91B10A4F92}" dt="2021-05-14T09:31:56.336" v="9538" actId="2696"/>
        <pc:sldMkLst>
          <pc:docMk/>
          <pc:sldMk cId="360303695" sldId="5570"/>
        </pc:sldMkLst>
        <pc:spChg chg="del">
          <ac:chgData name="Filip Nocny" userId="de47583d-b089-4f0f-8338-0f873d56fa3c" providerId="ADAL" clId="{E2ADB54F-A3FB-4577-9C23-0E91B10A4F92}" dt="2021-05-14T08:34:43.770" v="6683" actId="478"/>
          <ac:spMkLst>
            <pc:docMk/>
            <pc:sldMk cId="360303695" sldId="5570"/>
            <ac:spMk id="2" creationId="{818D24CB-009E-44FD-9EC4-2449042A7906}"/>
          </ac:spMkLst>
        </pc:spChg>
        <pc:spChg chg="mod ord">
          <ac:chgData name="Filip Nocny" userId="de47583d-b089-4f0f-8338-0f873d56fa3c" providerId="ADAL" clId="{E2ADB54F-A3FB-4577-9C23-0E91B10A4F92}" dt="2021-05-14T08:36:49.652" v="6861" actId="207"/>
          <ac:spMkLst>
            <pc:docMk/>
            <pc:sldMk cId="360303695" sldId="5570"/>
            <ac:spMk id="3" creationId="{CAB30164-E9BD-46DD-88BC-D074DC6EFFC2}"/>
          </ac:spMkLst>
        </pc:spChg>
        <pc:spChg chg="add mod">
          <ac:chgData name="Filip Nocny" userId="de47583d-b089-4f0f-8338-0f873d56fa3c" providerId="ADAL" clId="{E2ADB54F-A3FB-4577-9C23-0E91B10A4F92}" dt="2021-05-14T08:36:33.071" v="6857" actId="20577"/>
          <ac:spMkLst>
            <pc:docMk/>
            <pc:sldMk cId="360303695" sldId="5570"/>
            <ac:spMk id="6" creationId="{795A2060-27FC-4B76-B2AE-AE8440A5251A}"/>
          </ac:spMkLst>
        </pc:spChg>
        <pc:picChg chg="add mod ord">
          <ac:chgData name="Filip Nocny" userId="de47583d-b089-4f0f-8338-0f873d56fa3c" providerId="ADAL" clId="{E2ADB54F-A3FB-4577-9C23-0E91B10A4F92}" dt="2021-05-14T08:36:08.009" v="6842" actId="27614"/>
          <ac:picMkLst>
            <pc:docMk/>
            <pc:sldMk cId="360303695" sldId="5570"/>
            <ac:picMk id="5" creationId="{89B3955B-5400-4344-A790-57CC3519C1BE}"/>
          </ac:picMkLst>
        </pc:picChg>
      </pc:sldChg>
      <pc:sldChg chg="add">
        <pc:chgData name="Filip Nocny" userId="de47583d-b089-4f0f-8338-0f873d56fa3c" providerId="ADAL" clId="{E2ADB54F-A3FB-4577-9C23-0E91B10A4F92}" dt="2021-05-14T09:32:12.494" v="9539"/>
        <pc:sldMkLst>
          <pc:docMk/>
          <pc:sldMk cId="1386552665" sldId="5570"/>
        </pc:sldMkLst>
      </pc:sldChg>
      <pc:sldChg chg="addSp delSp modSp new del mod setBg">
        <pc:chgData name="Filip Nocny" userId="de47583d-b089-4f0f-8338-0f873d56fa3c" providerId="ADAL" clId="{E2ADB54F-A3FB-4577-9C23-0E91B10A4F92}" dt="2021-05-14T09:31:56.336" v="9538" actId="2696"/>
        <pc:sldMkLst>
          <pc:docMk/>
          <pc:sldMk cId="643491403" sldId="5571"/>
        </pc:sldMkLst>
        <pc:spChg chg="del">
          <ac:chgData name="Filip Nocny" userId="de47583d-b089-4f0f-8338-0f873d56fa3c" providerId="ADAL" clId="{E2ADB54F-A3FB-4577-9C23-0E91B10A4F92}" dt="2021-05-14T08:37:38.926" v="6864" actId="478"/>
          <ac:spMkLst>
            <pc:docMk/>
            <pc:sldMk cId="643491403" sldId="5571"/>
            <ac:spMk id="2" creationId="{75130B2B-223D-4F53-AF6A-427D72AD83A3}"/>
          </ac:spMkLst>
        </pc:spChg>
        <pc:spChg chg="del">
          <ac:chgData name="Filip Nocny" userId="de47583d-b089-4f0f-8338-0f873d56fa3c" providerId="ADAL" clId="{E2ADB54F-A3FB-4577-9C23-0E91B10A4F92}" dt="2021-05-14T08:37:39.999" v="6865" actId="478"/>
          <ac:spMkLst>
            <pc:docMk/>
            <pc:sldMk cId="643491403" sldId="5571"/>
            <ac:spMk id="3" creationId="{3FD2942D-05FA-4491-B654-CD0E222FB31B}"/>
          </ac:spMkLst>
        </pc:spChg>
        <pc:picChg chg="add mod">
          <ac:chgData name="Filip Nocny" userId="de47583d-b089-4f0f-8338-0f873d56fa3c" providerId="ADAL" clId="{E2ADB54F-A3FB-4577-9C23-0E91B10A4F92}" dt="2021-05-14T08:37:46.573" v="6868" actId="14100"/>
          <ac:picMkLst>
            <pc:docMk/>
            <pc:sldMk cId="643491403" sldId="5571"/>
            <ac:picMk id="5" creationId="{435CCBA4-A06A-444C-9C5A-2329E256492F}"/>
          </ac:picMkLst>
        </pc:picChg>
        <pc:picChg chg="add mod">
          <ac:chgData name="Filip Nocny" userId="de47583d-b089-4f0f-8338-0f873d56fa3c" providerId="ADAL" clId="{E2ADB54F-A3FB-4577-9C23-0E91B10A4F92}" dt="2021-05-14T08:37:57.674" v="6870" actId="1076"/>
          <ac:picMkLst>
            <pc:docMk/>
            <pc:sldMk cId="643491403" sldId="5571"/>
            <ac:picMk id="6" creationId="{DD55EDEF-A86F-4789-B562-9C55EBC85E96}"/>
          </ac:picMkLst>
        </pc:picChg>
      </pc:sldChg>
      <pc:sldChg chg="add">
        <pc:chgData name="Filip Nocny" userId="de47583d-b089-4f0f-8338-0f873d56fa3c" providerId="ADAL" clId="{E2ADB54F-A3FB-4577-9C23-0E91B10A4F92}" dt="2021-05-14T09:32:12.494" v="9539"/>
        <pc:sldMkLst>
          <pc:docMk/>
          <pc:sldMk cId="2755821960" sldId="5571"/>
        </pc:sldMkLst>
      </pc:sldChg>
      <pc:sldChg chg="addSp delSp modSp new del mod">
        <pc:chgData name="Filip Nocny" userId="de47583d-b089-4f0f-8338-0f873d56fa3c" providerId="ADAL" clId="{E2ADB54F-A3FB-4577-9C23-0E91B10A4F92}" dt="2021-05-14T09:31:56.336" v="9538" actId="2696"/>
        <pc:sldMkLst>
          <pc:docMk/>
          <pc:sldMk cId="1482837251" sldId="5572"/>
        </pc:sldMkLst>
        <pc:spChg chg="del">
          <ac:chgData name="Filip Nocny" userId="de47583d-b089-4f0f-8338-0f873d56fa3c" providerId="ADAL" clId="{E2ADB54F-A3FB-4577-9C23-0E91B10A4F92}" dt="2021-05-14T08:57:23.578" v="6890" actId="478"/>
          <ac:spMkLst>
            <pc:docMk/>
            <pc:sldMk cId="1482837251" sldId="5572"/>
            <ac:spMk id="2" creationId="{273892F0-20A3-4654-9F1F-D96123100BE1}"/>
          </ac:spMkLst>
        </pc:spChg>
        <pc:spChg chg="del">
          <ac:chgData name="Filip Nocny" userId="de47583d-b089-4f0f-8338-0f873d56fa3c" providerId="ADAL" clId="{E2ADB54F-A3FB-4577-9C23-0E91B10A4F92}" dt="2021-05-14T08:57:25.515" v="6891" actId="478"/>
          <ac:spMkLst>
            <pc:docMk/>
            <pc:sldMk cId="1482837251" sldId="5572"/>
            <ac:spMk id="3" creationId="{3BA19596-FF33-412F-8FFB-691F009DE141}"/>
          </ac:spMkLst>
        </pc:spChg>
        <pc:picChg chg="add del mod">
          <ac:chgData name="Filip Nocny" userId="de47583d-b089-4f0f-8338-0f873d56fa3c" providerId="ADAL" clId="{E2ADB54F-A3FB-4577-9C23-0E91B10A4F92}" dt="2021-05-14T08:57:21.703" v="6889" actId="478"/>
          <ac:picMkLst>
            <pc:docMk/>
            <pc:sldMk cId="1482837251" sldId="5572"/>
            <ac:picMk id="4" creationId="{C506C621-C5A4-4BDB-A1AB-2D9D8D1DB4C8}"/>
          </ac:picMkLst>
        </pc:picChg>
        <pc:picChg chg="add mod">
          <ac:chgData name="Filip Nocny" userId="de47583d-b089-4f0f-8338-0f873d56fa3c" providerId="ADAL" clId="{E2ADB54F-A3FB-4577-9C23-0E91B10A4F92}" dt="2021-05-14T08:57:31.384" v="6894" actId="14100"/>
          <ac:picMkLst>
            <pc:docMk/>
            <pc:sldMk cId="1482837251" sldId="5572"/>
            <ac:picMk id="6" creationId="{6ABAF9A5-A44F-4B6E-BFB7-4D5C16D4601A}"/>
          </ac:picMkLst>
        </pc:picChg>
      </pc:sldChg>
      <pc:sldChg chg="add">
        <pc:chgData name="Filip Nocny" userId="de47583d-b089-4f0f-8338-0f873d56fa3c" providerId="ADAL" clId="{E2ADB54F-A3FB-4577-9C23-0E91B10A4F92}" dt="2021-05-14T09:32:12.494" v="9539"/>
        <pc:sldMkLst>
          <pc:docMk/>
          <pc:sldMk cId="3301509359" sldId="5572"/>
        </pc:sldMkLst>
      </pc:sldChg>
      <pc:sldChg chg="addSp delSp modSp new del mod">
        <pc:chgData name="Filip Nocny" userId="de47583d-b089-4f0f-8338-0f873d56fa3c" providerId="ADAL" clId="{E2ADB54F-A3FB-4577-9C23-0E91B10A4F92}" dt="2021-05-14T09:31:56.336" v="9538" actId="2696"/>
        <pc:sldMkLst>
          <pc:docMk/>
          <pc:sldMk cId="922246921" sldId="5573"/>
        </pc:sldMkLst>
        <pc:spChg chg="del">
          <ac:chgData name="Filip Nocny" userId="de47583d-b089-4f0f-8338-0f873d56fa3c" providerId="ADAL" clId="{E2ADB54F-A3FB-4577-9C23-0E91B10A4F92}" dt="2021-05-14T08:58:43.669" v="6896" actId="478"/>
          <ac:spMkLst>
            <pc:docMk/>
            <pc:sldMk cId="922246921" sldId="5573"/>
            <ac:spMk id="2" creationId="{9C0784BF-32BE-4B27-B227-B0B02170FCC6}"/>
          </ac:spMkLst>
        </pc:spChg>
        <pc:spChg chg="del">
          <ac:chgData name="Filip Nocny" userId="de47583d-b089-4f0f-8338-0f873d56fa3c" providerId="ADAL" clId="{E2ADB54F-A3FB-4577-9C23-0E91B10A4F92}" dt="2021-05-14T08:58:45.292" v="6897" actId="478"/>
          <ac:spMkLst>
            <pc:docMk/>
            <pc:sldMk cId="922246921" sldId="5573"/>
            <ac:spMk id="3" creationId="{996AC823-E0CB-46E2-9F04-8B1AF1A5B262}"/>
          </ac:spMkLst>
        </pc:spChg>
        <pc:picChg chg="add mod">
          <ac:chgData name="Filip Nocny" userId="de47583d-b089-4f0f-8338-0f873d56fa3c" providerId="ADAL" clId="{E2ADB54F-A3FB-4577-9C23-0E91B10A4F92}" dt="2021-05-14T08:58:47.535" v="6899" actId="1076"/>
          <ac:picMkLst>
            <pc:docMk/>
            <pc:sldMk cId="922246921" sldId="5573"/>
            <ac:picMk id="5" creationId="{DDD40D80-48C4-4857-B0E7-C6C8188BBC0C}"/>
          </ac:picMkLst>
        </pc:picChg>
        <pc:picChg chg="add del mod">
          <ac:chgData name="Filip Nocny" userId="de47583d-b089-4f0f-8338-0f873d56fa3c" providerId="ADAL" clId="{E2ADB54F-A3FB-4577-9C23-0E91B10A4F92}" dt="2021-05-14T08:59:27.965" v="6904" actId="478"/>
          <ac:picMkLst>
            <pc:docMk/>
            <pc:sldMk cId="922246921" sldId="5573"/>
            <ac:picMk id="7" creationId="{C19F6F60-FB31-4F71-9237-304750B91A91}"/>
          </ac:picMkLst>
        </pc:picChg>
        <pc:picChg chg="add mod">
          <ac:chgData name="Filip Nocny" userId="de47583d-b089-4f0f-8338-0f873d56fa3c" providerId="ADAL" clId="{E2ADB54F-A3FB-4577-9C23-0E91B10A4F92}" dt="2021-05-14T08:59:32.066" v="6908" actId="1076"/>
          <ac:picMkLst>
            <pc:docMk/>
            <pc:sldMk cId="922246921" sldId="5573"/>
            <ac:picMk id="9" creationId="{303AA2D7-F74B-443C-B355-FB8657CC81CC}"/>
          </ac:picMkLst>
        </pc:picChg>
      </pc:sldChg>
      <pc:sldChg chg="add">
        <pc:chgData name="Filip Nocny" userId="de47583d-b089-4f0f-8338-0f873d56fa3c" providerId="ADAL" clId="{E2ADB54F-A3FB-4577-9C23-0E91B10A4F92}" dt="2021-05-14T09:32:12.494" v="9539"/>
        <pc:sldMkLst>
          <pc:docMk/>
          <pc:sldMk cId="3106180282" sldId="5573"/>
        </pc:sldMkLst>
      </pc:sldChg>
      <pc:sldChg chg="add">
        <pc:chgData name="Filip Nocny" userId="de47583d-b089-4f0f-8338-0f873d56fa3c" providerId="ADAL" clId="{E2ADB54F-A3FB-4577-9C23-0E91B10A4F92}" dt="2021-05-14T09:32:12.494" v="9539"/>
        <pc:sldMkLst>
          <pc:docMk/>
          <pc:sldMk cId="1501348543" sldId="5574"/>
        </pc:sldMkLst>
      </pc:sldChg>
      <pc:sldChg chg="modSp add del mod">
        <pc:chgData name="Filip Nocny" userId="de47583d-b089-4f0f-8338-0f873d56fa3c" providerId="ADAL" clId="{E2ADB54F-A3FB-4577-9C23-0E91B10A4F92}" dt="2021-05-14T09:31:56.336" v="9538" actId="2696"/>
        <pc:sldMkLst>
          <pc:docMk/>
          <pc:sldMk cId="4022299405" sldId="5574"/>
        </pc:sldMkLst>
        <pc:spChg chg="mod">
          <ac:chgData name="Filip Nocny" userId="de47583d-b089-4f0f-8338-0f873d56fa3c" providerId="ADAL" clId="{E2ADB54F-A3FB-4577-9C23-0E91B10A4F92}" dt="2021-05-14T08:59:57.518" v="6923" actId="20577"/>
          <ac:spMkLst>
            <pc:docMk/>
            <pc:sldMk cId="4022299405" sldId="5574"/>
            <ac:spMk id="5" creationId="{85DEDC88-9EB0-45B1-A0CB-4A0F11FFB7D2}"/>
          </ac:spMkLst>
        </pc:spChg>
      </pc:sldChg>
      <pc:sldChg chg="add">
        <pc:chgData name="Filip Nocny" userId="de47583d-b089-4f0f-8338-0f873d56fa3c" providerId="ADAL" clId="{E2ADB54F-A3FB-4577-9C23-0E91B10A4F92}" dt="2021-05-14T09:32:12.494" v="9539"/>
        <pc:sldMkLst>
          <pc:docMk/>
          <pc:sldMk cId="2104576807" sldId="5575"/>
        </pc:sldMkLst>
      </pc:sldChg>
      <pc:sldChg chg="addSp delSp modSp new del mod">
        <pc:chgData name="Filip Nocny" userId="de47583d-b089-4f0f-8338-0f873d56fa3c" providerId="ADAL" clId="{E2ADB54F-A3FB-4577-9C23-0E91B10A4F92}" dt="2021-05-14T09:31:56.336" v="9538" actId="2696"/>
        <pc:sldMkLst>
          <pc:docMk/>
          <pc:sldMk cId="3021639887" sldId="5575"/>
        </pc:sldMkLst>
        <pc:spChg chg="del">
          <ac:chgData name="Filip Nocny" userId="de47583d-b089-4f0f-8338-0f873d56fa3c" providerId="ADAL" clId="{E2ADB54F-A3FB-4577-9C23-0E91B10A4F92}" dt="2021-05-14T09:02:20.428" v="6925" actId="478"/>
          <ac:spMkLst>
            <pc:docMk/>
            <pc:sldMk cId="3021639887" sldId="5575"/>
            <ac:spMk id="2" creationId="{F8A522C0-CF5D-4A50-8977-FDEEA015BA23}"/>
          </ac:spMkLst>
        </pc:spChg>
        <pc:spChg chg="del">
          <ac:chgData name="Filip Nocny" userId="de47583d-b089-4f0f-8338-0f873d56fa3c" providerId="ADAL" clId="{E2ADB54F-A3FB-4577-9C23-0E91B10A4F92}" dt="2021-05-14T09:02:21.325" v="6926" actId="478"/>
          <ac:spMkLst>
            <pc:docMk/>
            <pc:sldMk cId="3021639887" sldId="5575"/>
            <ac:spMk id="3" creationId="{31FEAEA1-253B-4F3F-A047-9403858F51C7}"/>
          </ac:spMkLst>
        </pc:spChg>
        <pc:picChg chg="add mod">
          <ac:chgData name="Filip Nocny" userId="de47583d-b089-4f0f-8338-0f873d56fa3c" providerId="ADAL" clId="{E2ADB54F-A3FB-4577-9C23-0E91B10A4F92}" dt="2021-05-14T09:02:28.412" v="6929" actId="14100"/>
          <ac:picMkLst>
            <pc:docMk/>
            <pc:sldMk cId="3021639887" sldId="5575"/>
            <ac:picMk id="5" creationId="{17EA2B01-B5A7-4C54-8EE1-E1B299633665}"/>
          </ac:picMkLst>
        </pc:picChg>
      </pc:sldChg>
      <pc:sldChg chg="modSp add mod">
        <pc:chgData name="Filip Nocny" userId="de47583d-b089-4f0f-8338-0f873d56fa3c" providerId="ADAL" clId="{E2ADB54F-A3FB-4577-9C23-0E91B10A4F92}" dt="2021-05-14T09:04:01.113" v="7005" actId="20577"/>
        <pc:sldMkLst>
          <pc:docMk/>
          <pc:sldMk cId="3637508149" sldId="5576"/>
        </pc:sldMkLst>
        <pc:spChg chg="mod">
          <ac:chgData name="Filip Nocny" userId="de47583d-b089-4f0f-8338-0f873d56fa3c" providerId="ADAL" clId="{E2ADB54F-A3FB-4577-9C23-0E91B10A4F92}" dt="2021-05-14T09:03:34.764" v="6965" actId="20577"/>
          <ac:spMkLst>
            <pc:docMk/>
            <pc:sldMk cId="3637508149" sldId="5576"/>
            <ac:spMk id="5" creationId="{85DEDC88-9EB0-45B1-A0CB-4A0F11FFB7D2}"/>
          </ac:spMkLst>
        </pc:spChg>
        <pc:spChg chg="mod">
          <ac:chgData name="Filip Nocny" userId="de47583d-b089-4f0f-8338-0f873d56fa3c" providerId="ADAL" clId="{E2ADB54F-A3FB-4577-9C23-0E91B10A4F92}" dt="2021-05-14T09:04:01.113" v="7005" actId="20577"/>
          <ac:spMkLst>
            <pc:docMk/>
            <pc:sldMk cId="3637508149" sldId="5576"/>
            <ac:spMk id="9" creationId="{76C08BD0-DA76-4353-A982-16333A9B2FE3}"/>
          </ac:spMkLst>
        </pc:spChg>
      </pc:sldChg>
      <pc:sldChg chg="addSp delSp modSp add mod">
        <pc:chgData name="Filip Nocny" userId="de47583d-b089-4f0f-8338-0f873d56fa3c" providerId="ADAL" clId="{E2ADB54F-A3FB-4577-9C23-0E91B10A4F92}" dt="2021-05-14T09:23:54.139" v="8912" actId="1076"/>
        <pc:sldMkLst>
          <pc:docMk/>
          <pc:sldMk cId="674065183" sldId="5577"/>
        </pc:sldMkLst>
        <pc:spChg chg="add del mod">
          <ac:chgData name="Filip Nocny" userId="de47583d-b089-4f0f-8338-0f873d56fa3c" providerId="ADAL" clId="{E2ADB54F-A3FB-4577-9C23-0E91B10A4F92}" dt="2021-05-14T09:23:54.139" v="8912" actId="1076"/>
          <ac:spMkLst>
            <pc:docMk/>
            <pc:sldMk cId="674065183" sldId="5577"/>
            <ac:spMk id="3" creationId="{7F121C47-1642-4EDF-B4FA-B792C825313B}"/>
          </ac:spMkLst>
        </pc:spChg>
        <pc:spChg chg="add del mod">
          <ac:chgData name="Filip Nocny" userId="de47583d-b089-4f0f-8338-0f873d56fa3c" providerId="ADAL" clId="{E2ADB54F-A3FB-4577-9C23-0E91B10A4F92}" dt="2021-05-14T09:22:17.486" v="8890" actId="478"/>
          <ac:spMkLst>
            <pc:docMk/>
            <pc:sldMk cId="674065183" sldId="5577"/>
            <ac:spMk id="4" creationId="{8BB0F22D-7DFE-408B-AC6C-3D53E23E1006}"/>
          </ac:spMkLst>
        </pc:spChg>
        <pc:spChg chg="mod">
          <ac:chgData name="Filip Nocny" userId="de47583d-b089-4f0f-8338-0f873d56fa3c" providerId="ADAL" clId="{E2ADB54F-A3FB-4577-9C23-0E91B10A4F92}" dt="2021-05-14T09:23:44.438" v="8909" actId="1076"/>
          <ac:spMkLst>
            <pc:docMk/>
            <pc:sldMk cId="674065183" sldId="5577"/>
            <ac:spMk id="45" creationId="{00000000-0000-0000-0000-000000000000}"/>
          </ac:spMkLst>
        </pc:spChg>
        <pc:picChg chg="add del mod">
          <ac:chgData name="Filip Nocny" userId="de47583d-b089-4f0f-8338-0f873d56fa3c" providerId="ADAL" clId="{E2ADB54F-A3FB-4577-9C23-0E91B10A4F92}" dt="2021-05-14T09:23:42.106" v="8908" actId="478"/>
          <ac:picMkLst>
            <pc:docMk/>
            <pc:sldMk cId="674065183" sldId="5577"/>
            <ac:picMk id="3074" creationId="{15652123-6591-4F6D-A2D6-636AFB3A1A43}"/>
          </ac:picMkLst>
        </pc:picChg>
      </pc:sldChg>
      <pc:sldChg chg="delSp modSp add mod delAnim">
        <pc:chgData name="Filip Nocny" userId="de47583d-b089-4f0f-8338-0f873d56fa3c" providerId="ADAL" clId="{E2ADB54F-A3FB-4577-9C23-0E91B10A4F92}" dt="2021-05-14T09:16:21.657" v="8302" actId="20577"/>
        <pc:sldMkLst>
          <pc:docMk/>
          <pc:sldMk cId="218992875" sldId="5578"/>
        </pc:sldMkLst>
        <pc:spChg chg="del">
          <ac:chgData name="Filip Nocny" userId="de47583d-b089-4f0f-8338-0f873d56fa3c" providerId="ADAL" clId="{E2ADB54F-A3FB-4577-9C23-0E91B10A4F92}" dt="2021-05-14T09:14:56.095" v="8221" actId="478"/>
          <ac:spMkLst>
            <pc:docMk/>
            <pc:sldMk cId="218992875" sldId="5578"/>
            <ac:spMk id="3" creationId="{7F121C47-1642-4EDF-B4FA-B792C825313B}"/>
          </ac:spMkLst>
        </pc:spChg>
        <pc:spChg chg="mod">
          <ac:chgData name="Filip Nocny" userId="de47583d-b089-4f0f-8338-0f873d56fa3c" providerId="ADAL" clId="{E2ADB54F-A3FB-4577-9C23-0E91B10A4F92}" dt="2021-05-14T09:16:21.657" v="8302" actId="20577"/>
          <ac:spMkLst>
            <pc:docMk/>
            <pc:sldMk cId="218992875" sldId="5578"/>
            <ac:spMk id="4" creationId="{8BB0F22D-7DFE-408B-AC6C-3D53E23E1006}"/>
          </ac:spMkLst>
        </pc:spChg>
        <pc:spChg chg="del">
          <ac:chgData name="Filip Nocny" userId="de47583d-b089-4f0f-8338-0f873d56fa3c" providerId="ADAL" clId="{E2ADB54F-A3FB-4577-9C23-0E91B10A4F92}" dt="2021-05-14T09:14:57.672" v="8222" actId="478"/>
          <ac:spMkLst>
            <pc:docMk/>
            <pc:sldMk cId="218992875" sldId="5578"/>
            <ac:spMk id="45" creationId="{00000000-0000-0000-0000-000000000000}"/>
          </ac:spMkLst>
        </pc:spChg>
        <pc:grpChg chg="mod">
          <ac:chgData name="Filip Nocny" userId="de47583d-b089-4f0f-8338-0f873d56fa3c" providerId="ADAL" clId="{E2ADB54F-A3FB-4577-9C23-0E91B10A4F92}" dt="2021-05-14T09:15:11.498" v="8241" actId="1076"/>
          <ac:grpSpMkLst>
            <pc:docMk/>
            <pc:sldMk cId="218992875" sldId="5578"/>
            <ac:grpSpMk id="2" creationId="{00000000-0000-0000-0000-000000000000}"/>
          </ac:grpSpMkLst>
        </pc:grpChg>
      </pc:sldChg>
      <pc:sldChg chg="modSp add mod">
        <pc:chgData name="Filip Nocny" userId="de47583d-b089-4f0f-8338-0f873d56fa3c" providerId="ADAL" clId="{E2ADB54F-A3FB-4577-9C23-0E91B10A4F92}" dt="2021-05-14T09:22:11.006" v="8888" actId="255"/>
        <pc:sldMkLst>
          <pc:docMk/>
          <pc:sldMk cId="520990070" sldId="5579"/>
        </pc:sldMkLst>
        <pc:spChg chg="mod">
          <ac:chgData name="Filip Nocny" userId="de47583d-b089-4f0f-8338-0f873d56fa3c" providerId="ADAL" clId="{E2ADB54F-A3FB-4577-9C23-0E91B10A4F92}" dt="2021-05-14T09:22:11.006" v="8888" actId="255"/>
          <ac:spMkLst>
            <pc:docMk/>
            <pc:sldMk cId="520990070" sldId="5579"/>
            <ac:spMk id="4" creationId="{8BB0F22D-7DFE-408B-AC6C-3D53E23E1006}"/>
          </ac:spMkLst>
        </pc:spChg>
      </pc:sldChg>
      <pc:sldChg chg="addSp delSp modSp new mod setBg addAnim delAnim modAnim">
        <pc:chgData name="Filip Nocny" userId="de47583d-b089-4f0f-8338-0f873d56fa3c" providerId="ADAL" clId="{E2ADB54F-A3FB-4577-9C23-0E91B10A4F92}" dt="2021-05-14T09:23:57.921" v="8914" actId="20577"/>
        <pc:sldMkLst>
          <pc:docMk/>
          <pc:sldMk cId="1031806387" sldId="5580"/>
        </pc:sldMkLst>
        <pc:spChg chg="del">
          <ac:chgData name="Filip Nocny" userId="de47583d-b089-4f0f-8338-0f873d56fa3c" providerId="ADAL" clId="{E2ADB54F-A3FB-4577-9C23-0E91B10A4F92}" dt="2021-05-14T09:23:07.589" v="8899" actId="478"/>
          <ac:spMkLst>
            <pc:docMk/>
            <pc:sldMk cId="1031806387" sldId="5580"/>
            <ac:spMk id="2" creationId="{E0EB9676-61BE-4FAC-81F4-B97C5974D8FB}"/>
          </ac:spMkLst>
        </pc:spChg>
        <pc:spChg chg="del">
          <ac:chgData name="Filip Nocny" userId="de47583d-b089-4f0f-8338-0f873d56fa3c" providerId="ADAL" clId="{E2ADB54F-A3FB-4577-9C23-0E91B10A4F92}" dt="2021-05-14T09:23:09.058" v="8900" actId="478"/>
          <ac:spMkLst>
            <pc:docMk/>
            <pc:sldMk cId="1031806387" sldId="5580"/>
            <ac:spMk id="3" creationId="{ABE25402-D508-41A5-A39E-1077B5317D0C}"/>
          </ac:spMkLst>
        </pc:spChg>
        <pc:spChg chg="add del mod">
          <ac:chgData name="Filip Nocny" userId="de47583d-b089-4f0f-8338-0f873d56fa3c" providerId="ADAL" clId="{E2ADB54F-A3FB-4577-9C23-0E91B10A4F92}" dt="2021-05-14T09:23:57.921" v="8914" actId="20577"/>
          <ac:spMkLst>
            <pc:docMk/>
            <pc:sldMk cId="1031806387" sldId="5580"/>
            <ac:spMk id="5" creationId="{0656B7EF-9A41-4434-8957-A460359F3DF9}"/>
          </ac:spMkLst>
        </pc:spChg>
        <pc:spChg chg="add">
          <ac:chgData name="Filip Nocny" userId="de47583d-b089-4f0f-8338-0f873d56fa3c" providerId="ADAL" clId="{E2ADB54F-A3FB-4577-9C23-0E91B10A4F92}" dt="2021-05-14T09:23:18.140" v="8903" actId="26606"/>
          <ac:spMkLst>
            <pc:docMk/>
            <pc:sldMk cId="1031806387" sldId="5580"/>
            <ac:spMk id="10" creationId="{87CC2527-562A-4F69-B487-4371E5B243E7}"/>
          </ac:spMkLst>
        </pc:spChg>
        <pc:picChg chg="add mod">
          <ac:chgData name="Filip Nocny" userId="de47583d-b089-4f0f-8338-0f873d56fa3c" providerId="ADAL" clId="{E2ADB54F-A3FB-4577-9C23-0E91B10A4F92}" dt="2021-05-14T09:23:18.140" v="8903" actId="26606"/>
          <ac:picMkLst>
            <pc:docMk/>
            <pc:sldMk cId="1031806387" sldId="5580"/>
            <ac:picMk id="4" creationId="{086A8B3F-0BD5-408B-AC04-46A36FF21461}"/>
          </ac:picMkLst>
        </pc:picChg>
        <pc:cxnChg chg="add">
          <ac:chgData name="Filip Nocny" userId="de47583d-b089-4f0f-8338-0f873d56fa3c" providerId="ADAL" clId="{E2ADB54F-A3FB-4577-9C23-0E91B10A4F92}" dt="2021-05-14T09:23:18.140" v="8903" actId="26606"/>
          <ac:cxnSpMkLst>
            <pc:docMk/>
            <pc:sldMk cId="1031806387" sldId="5580"/>
            <ac:cxnSpMk id="12" creationId="{BCDAEC91-5BCE-4B55-9CC0-43EF94CB734B}"/>
          </ac:cxnSpMkLst>
        </pc:cxnChg>
      </pc:sldChg>
      <pc:sldChg chg="new del">
        <pc:chgData name="Filip Nocny" userId="de47583d-b089-4f0f-8338-0f873d56fa3c" providerId="ADAL" clId="{E2ADB54F-A3FB-4577-9C23-0E91B10A4F92}" dt="2021-05-14T09:29:52.320" v="9497" actId="47"/>
        <pc:sldMkLst>
          <pc:docMk/>
          <pc:sldMk cId="654839984" sldId="5581"/>
        </pc:sldMkLst>
      </pc:sldChg>
      <pc:sldChg chg="addSp modSp add mod">
        <pc:chgData name="Filip Nocny" userId="de47583d-b089-4f0f-8338-0f873d56fa3c" providerId="ADAL" clId="{E2ADB54F-A3FB-4577-9C23-0E91B10A4F92}" dt="2021-05-14T09:29:41.963" v="9496" actId="122"/>
        <pc:sldMkLst>
          <pc:docMk/>
          <pc:sldMk cId="2320374717" sldId="5582"/>
        </pc:sldMkLst>
        <pc:spChg chg="mod">
          <ac:chgData name="Filip Nocny" userId="de47583d-b089-4f0f-8338-0f873d56fa3c" providerId="ADAL" clId="{E2ADB54F-A3FB-4577-9C23-0E91B10A4F92}" dt="2021-05-14T09:29:41.963" v="9496" actId="122"/>
          <ac:spMkLst>
            <pc:docMk/>
            <pc:sldMk cId="2320374717" sldId="5582"/>
            <ac:spMk id="4" creationId="{8BB0F22D-7DFE-408B-AC6C-3D53E23E1006}"/>
          </ac:spMkLst>
        </pc:spChg>
        <pc:graphicFrameChg chg="add mod modGraphic">
          <ac:chgData name="Filip Nocny" userId="de47583d-b089-4f0f-8338-0f873d56fa3c" providerId="ADAL" clId="{E2ADB54F-A3FB-4577-9C23-0E91B10A4F92}" dt="2021-05-14T09:29:03.585" v="9399" actId="1076"/>
          <ac:graphicFrameMkLst>
            <pc:docMk/>
            <pc:sldMk cId="2320374717" sldId="5582"/>
            <ac:graphicFrameMk id="3" creationId="{9602BE7D-4618-4213-B985-03122EB918F6}"/>
          </ac:graphicFrameMkLst>
        </pc:graphicFrameChg>
      </pc:sldChg>
      <pc:sldChg chg="modSp add mod">
        <pc:chgData name="Filip Nocny" userId="de47583d-b089-4f0f-8338-0f873d56fa3c" providerId="ADAL" clId="{E2ADB54F-A3FB-4577-9C23-0E91B10A4F92}" dt="2021-05-14T09:31:01.468" v="9535" actId="20577"/>
        <pc:sldMkLst>
          <pc:docMk/>
          <pc:sldMk cId="2059833698" sldId="5583"/>
        </pc:sldMkLst>
        <pc:spChg chg="mod">
          <ac:chgData name="Filip Nocny" userId="de47583d-b089-4f0f-8338-0f873d56fa3c" providerId="ADAL" clId="{E2ADB54F-A3FB-4577-9C23-0E91B10A4F92}" dt="2021-05-14T09:31:01.468" v="9535" actId="20577"/>
          <ac:spMkLst>
            <pc:docMk/>
            <pc:sldMk cId="2059833698" sldId="5583"/>
            <ac:spMk id="5" creationId="{85DEDC88-9EB0-45B1-A0CB-4A0F11FFB7D2}"/>
          </ac:spMkLst>
        </pc:spChg>
      </pc:sldChg>
      <pc:sldChg chg="modSp add mod">
        <pc:chgData name="Filip Nocny" userId="de47583d-b089-4f0f-8338-0f873d56fa3c" providerId="ADAL" clId="{E2ADB54F-A3FB-4577-9C23-0E91B10A4F92}" dt="2021-05-14T09:34:40.306" v="9604" actId="20577"/>
        <pc:sldMkLst>
          <pc:docMk/>
          <pc:sldMk cId="2613444782" sldId="5584"/>
        </pc:sldMkLst>
        <pc:spChg chg="mod">
          <ac:chgData name="Filip Nocny" userId="de47583d-b089-4f0f-8338-0f873d56fa3c" providerId="ADAL" clId="{E2ADB54F-A3FB-4577-9C23-0E91B10A4F92}" dt="2021-05-14T09:34:32.787" v="9598" actId="113"/>
          <ac:spMkLst>
            <pc:docMk/>
            <pc:sldMk cId="2613444782" sldId="5584"/>
            <ac:spMk id="7" creationId="{13AEFCB4-CD01-4901-B5E9-305DA332EA72}"/>
          </ac:spMkLst>
        </pc:spChg>
        <pc:spChg chg="mod">
          <ac:chgData name="Filip Nocny" userId="de47583d-b089-4f0f-8338-0f873d56fa3c" providerId="ADAL" clId="{E2ADB54F-A3FB-4577-9C23-0E91B10A4F92}" dt="2021-05-14T09:34:40.306" v="9604" actId="20577"/>
          <ac:spMkLst>
            <pc:docMk/>
            <pc:sldMk cId="2613444782" sldId="5584"/>
            <ac:spMk id="8" creationId="{7567F611-F478-49D9-A540-98A81AE035B9}"/>
          </ac:spMkLst>
        </pc:spChg>
        <pc:graphicFrameChg chg="mod">
          <ac:chgData name="Filip Nocny" userId="de47583d-b089-4f0f-8338-0f873d56fa3c" providerId="ADAL" clId="{E2ADB54F-A3FB-4577-9C23-0E91B10A4F92}" dt="2021-05-14T09:34:24.112" v="9590" actId="20577"/>
          <ac:graphicFrameMkLst>
            <pc:docMk/>
            <pc:sldMk cId="2613444782" sldId="5584"/>
            <ac:graphicFrameMk id="5" creationId="{B9F04D03-5D69-4383-9DF2-A09E0B2B7078}"/>
          </ac:graphicFrameMkLst>
        </pc:graphicFrameChg>
      </pc:sldChg>
      <pc:sldChg chg="delSp modSp add mod">
        <pc:chgData name="Filip Nocny" userId="de47583d-b089-4f0f-8338-0f873d56fa3c" providerId="ADAL" clId="{E2ADB54F-A3FB-4577-9C23-0E91B10A4F92}" dt="2021-05-14T09:47:10.506" v="10412" actId="115"/>
        <pc:sldMkLst>
          <pc:docMk/>
          <pc:sldMk cId="1042686420" sldId="5585"/>
        </pc:sldMkLst>
        <pc:spChg chg="mod">
          <ac:chgData name="Filip Nocny" userId="de47583d-b089-4f0f-8338-0f873d56fa3c" providerId="ADAL" clId="{E2ADB54F-A3FB-4577-9C23-0E91B10A4F92}" dt="2021-05-14T09:44:11.894" v="10152" actId="20577"/>
          <ac:spMkLst>
            <pc:docMk/>
            <pc:sldMk cId="1042686420" sldId="5585"/>
            <ac:spMk id="5" creationId="{1869D9CF-5A8A-4B74-B484-B765BA93859C}"/>
          </ac:spMkLst>
        </pc:spChg>
        <pc:spChg chg="mod">
          <ac:chgData name="Filip Nocny" userId="de47583d-b089-4f0f-8338-0f873d56fa3c" providerId="ADAL" clId="{E2ADB54F-A3FB-4577-9C23-0E91B10A4F92}" dt="2021-05-14T09:47:10.506" v="10412" actId="115"/>
          <ac:spMkLst>
            <pc:docMk/>
            <pc:sldMk cId="1042686420" sldId="5585"/>
            <ac:spMk id="6" creationId="{80668D6C-90CD-479F-9CBD-E5E1B00ACA29}"/>
          </ac:spMkLst>
        </pc:spChg>
        <pc:spChg chg="mod">
          <ac:chgData name="Filip Nocny" userId="de47583d-b089-4f0f-8338-0f873d56fa3c" providerId="ADAL" clId="{E2ADB54F-A3FB-4577-9C23-0E91B10A4F92}" dt="2021-05-14T09:45:46.594" v="10329" actId="20577"/>
          <ac:spMkLst>
            <pc:docMk/>
            <pc:sldMk cId="1042686420" sldId="5585"/>
            <ac:spMk id="7" creationId="{F80AD43E-5B46-4E5B-ACEB-48F3EF1F2555}"/>
          </ac:spMkLst>
        </pc:spChg>
        <pc:spChg chg="mod">
          <ac:chgData name="Filip Nocny" userId="de47583d-b089-4f0f-8338-0f873d56fa3c" providerId="ADAL" clId="{E2ADB54F-A3FB-4577-9C23-0E91B10A4F92}" dt="2021-05-14T09:47:08.018" v="10411" actId="1076"/>
          <ac:spMkLst>
            <pc:docMk/>
            <pc:sldMk cId="1042686420" sldId="5585"/>
            <ac:spMk id="10" creationId="{7083F6DC-48D0-4377-99E1-A33595D982CA}"/>
          </ac:spMkLst>
        </pc:spChg>
        <pc:cxnChg chg="del mod">
          <ac:chgData name="Filip Nocny" userId="de47583d-b089-4f0f-8338-0f873d56fa3c" providerId="ADAL" clId="{E2ADB54F-A3FB-4577-9C23-0E91B10A4F92}" dt="2021-05-14T09:46:46.249" v="10391" actId="478"/>
          <ac:cxnSpMkLst>
            <pc:docMk/>
            <pc:sldMk cId="1042686420" sldId="5585"/>
            <ac:cxnSpMk id="8" creationId="{CD210793-0B92-44CB-AA27-74F9AFB72948}"/>
          </ac:cxnSpMkLst>
        </pc:cxnChg>
      </pc:sldChg>
      <pc:sldChg chg="addSp modSp add mod">
        <pc:chgData name="Filip Nocny" userId="de47583d-b089-4f0f-8338-0f873d56fa3c" providerId="ADAL" clId="{E2ADB54F-A3FB-4577-9C23-0E91B10A4F92}" dt="2021-05-14T09:48:29.647" v="10471" actId="1076"/>
        <pc:sldMkLst>
          <pc:docMk/>
          <pc:sldMk cId="2411772979" sldId="5586"/>
        </pc:sldMkLst>
        <pc:spChg chg="add mod">
          <ac:chgData name="Filip Nocny" userId="de47583d-b089-4f0f-8338-0f873d56fa3c" providerId="ADAL" clId="{E2ADB54F-A3FB-4577-9C23-0E91B10A4F92}" dt="2021-05-14T09:48:29.647" v="10471" actId="1076"/>
          <ac:spMkLst>
            <pc:docMk/>
            <pc:sldMk cId="2411772979" sldId="5586"/>
            <ac:spMk id="2" creationId="{C39984F1-DE24-493A-AC0B-111D180DBE62}"/>
          </ac:spMkLst>
        </pc:spChg>
        <pc:spChg chg="mod">
          <ac:chgData name="Filip Nocny" userId="de47583d-b089-4f0f-8338-0f873d56fa3c" providerId="ADAL" clId="{E2ADB54F-A3FB-4577-9C23-0E91B10A4F92}" dt="2021-05-14T09:47:41.588" v="10421" actId="20577"/>
          <ac:spMkLst>
            <pc:docMk/>
            <pc:sldMk cId="2411772979" sldId="5586"/>
            <ac:spMk id="5" creationId="{85DEDC88-9EB0-45B1-A0CB-4A0F11FFB7D2}"/>
          </ac:spMkLst>
        </pc:spChg>
      </pc:sldChg>
      <pc:sldChg chg="addSp delSp modSp new mod">
        <pc:chgData name="Filip Nocny" userId="de47583d-b089-4f0f-8338-0f873d56fa3c" providerId="ADAL" clId="{E2ADB54F-A3FB-4577-9C23-0E91B10A4F92}" dt="2021-05-14T09:50:34.790" v="10487" actId="1076"/>
        <pc:sldMkLst>
          <pc:docMk/>
          <pc:sldMk cId="2716303735" sldId="5587"/>
        </pc:sldMkLst>
        <pc:spChg chg="del">
          <ac:chgData name="Filip Nocny" userId="de47583d-b089-4f0f-8338-0f873d56fa3c" providerId="ADAL" clId="{E2ADB54F-A3FB-4577-9C23-0E91B10A4F92}" dt="2021-05-14T09:50:29.557" v="10482" actId="478"/>
          <ac:spMkLst>
            <pc:docMk/>
            <pc:sldMk cId="2716303735" sldId="5587"/>
            <ac:spMk id="2" creationId="{8B802F14-C0FA-441A-BECA-6D66AB508587}"/>
          </ac:spMkLst>
        </pc:spChg>
        <pc:spChg chg="del mod">
          <ac:chgData name="Filip Nocny" userId="de47583d-b089-4f0f-8338-0f873d56fa3c" providerId="ADAL" clId="{E2ADB54F-A3FB-4577-9C23-0E91B10A4F92}" dt="2021-05-14T09:50:31" v="10484" actId="478"/>
          <ac:spMkLst>
            <pc:docMk/>
            <pc:sldMk cId="2716303735" sldId="5587"/>
            <ac:spMk id="3" creationId="{79C0501F-2952-427E-A01C-8C6D56C8A3C1}"/>
          </ac:spMkLst>
        </pc:spChg>
        <pc:picChg chg="add mod">
          <ac:chgData name="Filip Nocny" userId="de47583d-b089-4f0f-8338-0f873d56fa3c" providerId="ADAL" clId="{E2ADB54F-A3FB-4577-9C23-0E91B10A4F92}" dt="2021-05-14T09:50:34.790" v="10487" actId="1076"/>
          <ac:picMkLst>
            <pc:docMk/>
            <pc:sldMk cId="2716303735" sldId="5587"/>
            <ac:picMk id="5" creationId="{3AA1599C-CDE0-4F27-BD2B-21BB24B0EC4A}"/>
          </ac:picMkLst>
        </pc:picChg>
      </pc:sldChg>
      <pc:sldChg chg="addSp delSp modSp add mod ord">
        <pc:chgData name="Filip Nocny" userId="de47583d-b089-4f0f-8338-0f873d56fa3c" providerId="ADAL" clId="{E2ADB54F-A3FB-4577-9C23-0E91B10A4F92}" dt="2021-05-14T09:56:08.321" v="10547" actId="255"/>
        <pc:sldMkLst>
          <pc:docMk/>
          <pc:sldMk cId="2533179276" sldId="5588"/>
        </pc:sldMkLst>
        <pc:spChg chg="mod">
          <ac:chgData name="Filip Nocny" userId="de47583d-b089-4f0f-8338-0f873d56fa3c" providerId="ADAL" clId="{E2ADB54F-A3FB-4577-9C23-0E91B10A4F92}" dt="2021-05-14T09:56:08.321" v="10547" actId="255"/>
          <ac:spMkLst>
            <pc:docMk/>
            <pc:sldMk cId="2533179276" sldId="5588"/>
            <ac:spMk id="3" creationId="{D88F8B26-134B-4C69-9E18-2AF05175CABD}"/>
          </ac:spMkLst>
        </pc:spChg>
        <pc:spChg chg="del">
          <ac:chgData name="Filip Nocny" userId="de47583d-b089-4f0f-8338-0f873d56fa3c" providerId="ADAL" clId="{E2ADB54F-A3FB-4577-9C23-0E91B10A4F92}" dt="2021-05-14T09:55:22.694" v="10532" actId="26606"/>
          <ac:spMkLst>
            <pc:docMk/>
            <pc:sldMk cId="2533179276" sldId="5588"/>
            <ac:spMk id="41" creationId="{D4771268-CB57-404A-9271-370EB28F6090}"/>
          </ac:spMkLst>
        </pc:spChg>
        <pc:spChg chg="add">
          <ac:chgData name="Filip Nocny" userId="de47583d-b089-4f0f-8338-0f873d56fa3c" providerId="ADAL" clId="{E2ADB54F-A3FB-4577-9C23-0E91B10A4F92}" dt="2021-05-14T09:55:22.694" v="10532" actId="26606"/>
          <ac:spMkLst>
            <pc:docMk/>
            <pc:sldMk cId="2533179276" sldId="5588"/>
            <ac:spMk id="46" creationId="{D4771268-CB57-404A-9271-370EB28F6090}"/>
          </ac:spMkLst>
        </pc:spChg>
        <pc:picChg chg="del">
          <ac:chgData name="Filip Nocny" userId="de47583d-b089-4f0f-8338-0f873d56fa3c" providerId="ADAL" clId="{E2ADB54F-A3FB-4577-9C23-0E91B10A4F92}" dt="2021-05-14T09:54:56.610" v="10529" actId="478"/>
          <ac:picMkLst>
            <pc:docMk/>
            <pc:sldMk cId="2533179276" sldId="5588"/>
            <ac:picMk id="4" creationId="{91ADBBDA-5E22-407F-87D6-6BE64453BDFA}"/>
          </ac:picMkLst>
        </pc:picChg>
        <pc:picChg chg="add mod">
          <ac:chgData name="Filip Nocny" userId="de47583d-b089-4f0f-8338-0f873d56fa3c" providerId="ADAL" clId="{E2ADB54F-A3FB-4577-9C23-0E91B10A4F92}" dt="2021-05-14T09:55:33.030" v="10539" actId="1076"/>
          <ac:picMkLst>
            <pc:docMk/>
            <pc:sldMk cId="2533179276" sldId="5588"/>
            <ac:picMk id="5" creationId="{6BF4031D-35A7-4AF3-B664-9BE5E3017ED1}"/>
          </ac:picMkLst>
        </pc:picChg>
      </pc:sldChg>
      <pc:sldChg chg="addSp delSp modSp add mod ord">
        <pc:chgData name="Filip Nocny" userId="de47583d-b089-4f0f-8338-0f873d56fa3c" providerId="ADAL" clId="{E2ADB54F-A3FB-4577-9C23-0E91B10A4F92}" dt="2021-05-14T09:57:21.847" v="10589" actId="1076"/>
        <pc:sldMkLst>
          <pc:docMk/>
          <pc:sldMk cId="2367006919" sldId="5589"/>
        </pc:sldMkLst>
        <pc:spChg chg="mod">
          <ac:chgData name="Filip Nocny" userId="de47583d-b089-4f0f-8338-0f873d56fa3c" providerId="ADAL" clId="{E2ADB54F-A3FB-4577-9C23-0E91B10A4F92}" dt="2021-05-14T09:56:33.017" v="10574" actId="255"/>
          <ac:spMkLst>
            <pc:docMk/>
            <pc:sldMk cId="2367006919" sldId="5589"/>
            <ac:spMk id="3" creationId="{D88F8B26-134B-4C69-9E18-2AF05175CABD}"/>
          </ac:spMkLst>
        </pc:spChg>
        <pc:spChg chg="add mod">
          <ac:chgData name="Filip Nocny" userId="de47583d-b089-4f0f-8338-0f873d56fa3c" providerId="ADAL" clId="{E2ADB54F-A3FB-4577-9C23-0E91B10A4F92}" dt="2021-05-14T09:57:21.847" v="10589" actId="1076"/>
          <ac:spMkLst>
            <pc:docMk/>
            <pc:sldMk cId="2367006919" sldId="5589"/>
            <ac:spMk id="6" creationId="{91BB2DA0-B6E7-4781-85F7-BDAC749F5BC2}"/>
          </ac:spMkLst>
        </pc:spChg>
        <pc:spChg chg="add mod">
          <ac:chgData name="Filip Nocny" userId="de47583d-b089-4f0f-8338-0f873d56fa3c" providerId="ADAL" clId="{E2ADB54F-A3FB-4577-9C23-0E91B10A4F92}" dt="2021-05-14T09:57:19.809" v="10588" actId="1076"/>
          <ac:spMkLst>
            <pc:docMk/>
            <pc:sldMk cId="2367006919" sldId="5589"/>
            <ac:spMk id="7" creationId="{F996C1E2-C759-419E-BF10-CE4569F7488C}"/>
          </ac:spMkLst>
        </pc:spChg>
        <pc:picChg chg="del">
          <ac:chgData name="Filip Nocny" userId="de47583d-b089-4f0f-8338-0f873d56fa3c" providerId="ADAL" clId="{E2ADB54F-A3FB-4577-9C23-0E91B10A4F92}" dt="2021-05-14T09:56:35.240" v="10575" actId="478"/>
          <ac:picMkLst>
            <pc:docMk/>
            <pc:sldMk cId="2367006919" sldId="5589"/>
            <ac:picMk id="5" creationId="{6BF4031D-35A7-4AF3-B664-9BE5E3017ED1}"/>
          </ac:picMkLst>
        </pc:picChg>
      </pc:sldChg>
      <pc:sldChg chg="modSp add mod">
        <pc:chgData name="Filip Nocny" userId="de47583d-b089-4f0f-8338-0f873d56fa3c" providerId="ADAL" clId="{E2ADB54F-A3FB-4577-9C23-0E91B10A4F92}" dt="2021-05-14T09:58:18.812" v="10652" actId="20577"/>
        <pc:sldMkLst>
          <pc:docMk/>
          <pc:sldMk cId="1299212361" sldId="5590"/>
        </pc:sldMkLst>
        <pc:spChg chg="mod">
          <ac:chgData name="Filip Nocny" userId="de47583d-b089-4f0f-8338-0f873d56fa3c" providerId="ADAL" clId="{E2ADB54F-A3FB-4577-9C23-0E91B10A4F92}" dt="2021-05-14T09:58:18.812" v="10652" actId="20577"/>
          <ac:spMkLst>
            <pc:docMk/>
            <pc:sldMk cId="1299212361" sldId="5590"/>
            <ac:spMk id="5" creationId="{85DEDC88-9EB0-45B1-A0CB-4A0F11FFB7D2}"/>
          </ac:spMkLst>
        </pc:spChg>
      </pc:sldChg>
      <pc:sldChg chg="addSp delSp modSp new mod setBg">
        <pc:chgData name="Filip Nocny" userId="de47583d-b089-4f0f-8338-0f873d56fa3c" providerId="ADAL" clId="{E2ADB54F-A3FB-4577-9C23-0E91B10A4F92}" dt="2021-05-14T10:03:31.944" v="11004"/>
        <pc:sldMkLst>
          <pc:docMk/>
          <pc:sldMk cId="2841309137" sldId="5591"/>
        </pc:sldMkLst>
        <pc:spChg chg="del mod">
          <ac:chgData name="Filip Nocny" userId="de47583d-b089-4f0f-8338-0f873d56fa3c" providerId="ADAL" clId="{E2ADB54F-A3FB-4577-9C23-0E91B10A4F92}" dt="2021-05-14T10:00:15.536" v="10802" actId="478"/>
          <ac:spMkLst>
            <pc:docMk/>
            <pc:sldMk cId="2841309137" sldId="5591"/>
            <ac:spMk id="2" creationId="{83073DC7-6F10-4CA6-A5FB-76EEA68E5692}"/>
          </ac:spMkLst>
        </pc:spChg>
        <pc:spChg chg="del">
          <ac:chgData name="Filip Nocny" userId="de47583d-b089-4f0f-8338-0f873d56fa3c" providerId="ADAL" clId="{E2ADB54F-A3FB-4577-9C23-0E91B10A4F92}" dt="2021-05-14T09:59:13.244" v="10711" actId="478"/>
          <ac:spMkLst>
            <pc:docMk/>
            <pc:sldMk cId="2841309137" sldId="5591"/>
            <ac:spMk id="3" creationId="{15089EF8-D058-4CBE-ABF8-AA9B0451D1CD}"/>
          </ac:spMkLst>
        </pc:spChg>
        <pc:spChg chg="add del mod">
          <ac:chgData name="Filip Nocny" userId="de47583d-b089-4f0f-8338-0f873d56fa3c" providerId="ADAL" clId="{E2ADB54F-A3FB-4577-9C23-0E91B10A4F92}" dt="2021-05-14T10:03:06.047" v="10997" actId="26606"/>
          <ac:spMkLst>
            <pc:docMk/>
            <pc:sldMk cId="2841309137" sldId="5591"/>
            <ac:spMk id="4" creationId="{4F88C186-E666-4EBE-9C47-8E6F1514F319}"/>
          </ac:spMkLst>
        </pc:spChg>
        <pc:graphicFrameChg chg="add del">
          <ac:chgData name="Filip Nocny" userId="de47583d-b089-4f0f-8338-0f873d56fa3c" providerId="ADAL" clId="{E2ADB54F-A3FB-4577-9C23-0E91B10A4F92}" dt="2021-05-14T10:02:28.220" v="10989" actId="26606"/>
          <ac:graphicFrameMkLst>
            <pc:docMk/>
            <pc:sldMk cId="2841309137" sldId="5591"/>
            <ac:graphicFrameMk id="6" creationId="{1F708F3B-B6E4-47EB-9E19-E7DA7671D686}"/>
          </ac:graphicFrameMkLst>
        </pc:graphicFrameChg>
        <pc:graphicFrameChg chg="add mod">
          <ac:chgData name="Filip Nocny" userId="de47583d-b089-4f0f-8338-0f873d56fa3c" providerId="ADAL" clId="{E2ADB54F-A3FB-4577-9C23-0E91B10A4F92}" dt="2021-05-14T10:03:27.416" v="11003" actId="1076"/>
          <ac:graphicFrameMkLst>
            <pc:docMk/>
            <pc:sldMk cId="2841309137" sldId="5591"/>
            <ac:graphicFrameMk id="7" creationId="{A6193E2A-EEBA-4314-89BE-020CA132C0BB}"/>
          </ac:graphicFrameMkLst>
        </pc:graphicFrameChg>
        <pc:graphicFrameChg chg="add del mod">
          <ac:chgData name="Filip Nocny" userId="de47583d-b089-4f0f-8338-0f873d56fa3c" providerId="ADAL" clId="{E2ADB54F-A3FB-4577-9C23-0E91B10A4F92}" dt="2021-05-14T10:03:01.322" v="10994" actId="26606"/>
          <ac:graphicFrameMkLst>
            <pc:docMk/>
            <pc:sldMk cId="2841309137" sldId="5591"/>
            <ac:graphicFrameMk id="8" creationId="{D3BF871C-AD9A-4886-AAA6-E3A58A927F9C}"/>
          </ac:graphicFrameMkLst>
        </pc:graphicFrameChg>
      </pc:sldChg>
      <pc:sldChg chg="modSp add mod ord">
        <pc:chgData name="Filip Nocny" userId="de47583d-b089-4f0f-8338-0f873d56fa3c" providerId="ADAL" clId="{E2ADB54F-A3FB-4577-9C23-0E91B10A4F92}" dt="2021-05-14T10:03:47.569" v="11036" actId="20577"/>
        <pc:sldMkLst>
          <pc:docMk/>
          <pc:sldMk cId="3039163068" sldId="5592"/>
        </pc:sldMkLst>
        <pc:spChg chg="mod">
          <ac:chgData name="Filip Nocny" userId="de47583d-b089-4f0f-8338-0f873d56fa3c" providerId="ADAL" clId="{E2ADB54F-A3FB-4577-9C23-0E91B10A4F92}" dt="2021-05-14T10:03:47.569" v="11036" actId="20577"/>
          <ac:spMkLst>
            <pc:docMk/>
            <pc:sldMk cId="3039163068" sldId="5592"/>
            <ac:spMk id="5" creationId="{85DEDC88-9EB0-45B1-A0CB-4A0F11FFB7D2}"/>
          </ac:spMkLst>
        </pc:spChg>
      </pc:sldChg>
      <pc:sldChg chg="addSp delSp modSp new mod setBg">
        <pc:chgData name="Filip Nocny" userId="de47583d-b089-4f0f-8338-0f873d56fa3c" providerId="ADAL" clId="{E2ADB54F-A3FB-4577-9C23-0E91B10A4F92}" dt="2021-05-14T10:06:32.980" v="11165" actId="1076"/>
        <pc:sldMkLst>
          <pc:docMk/>
          <pc:sldMk cId="1018851896" sldId="5593"/>
        </pc:sldMkLst>
        <pc:spChg chg="mod">
          <ac:chgData name="Filip Nocny" userId="de47583d-b089-4f0f-8338-0f873d56fa3c" providerId="ADAL" clId="{E2ADB54F-A3FB-4577-9C23-0E91B10A4F92}" dt="2021-05-14T10:06:29.471" v="11164" actId="20577"/>
          <ac:spMkLst>
            <pc:docMk/>
            <pc:sldMk cId="1018851896" sldId="5593"/>
            <ac:spMk id="2" creationId="{0C659191-33D3-4B63-ABD0-BB62A6D11C66}"/>
          </ac:spMkLst>
        </pc:spChg>
        <pc:spChg chg="del">
          <ac:chgData name="Filip Nocny" userId="de47583d-b089-4f0f-8338-0f873d56fa3c" providerId="ADAL" clId="{E2ADB54F-A3FB-4577-9C23-0E91B10A4F92}" dt="2021-05-14T10:05:29.923" v="11116" actId="478"/>
          <ac:spMkLst>
            <pc:docMk/>
            <pc:sldMk cId="1018851896" sldId="5593"/>
            <ac:spMk id="3" creationId="{8F3EC65D-AFE1-4748-8744-A2D5EF9CC9D8}"/>
          </ac:spMkLst>
        </pc:spChg>
        <pc:picChg chg="add mod">
          <ac:chgData name="Filip Nocny" userId="de47583d-b089-4f0f-8338-0f873d56fa3c" providerId="ADAL" clId="{E2ADB54F-A3FB-4577-9C23-0E91B10A4F92}" dt="2021-05-14T10:06:32.980" v="11165" actId="1076"/>
          <ac:picMkLst>
            <pc:docMk/>
            <pc:sldMk cId="1018851896" sldId="5593"/>
            <ac:picMk id="5" creationId="{76BFC062-4811-4873-8B70-0A5951151168}"/>
          </ac:picMkLst>
        </pc:picChg>
      </pc:sldChg>
      <pc:sldChg chg="addSp delSp modSp add mod delAnim modAnim">
        <pc:chgData name="Filip Nocny" userId="de47583d-b089-4f0f-8338-0f873d56fa3c" providerId="ADAL" clId="{E2ADB54F-A3FB-4577-9C23-0E91B10A4F92}" dt="2021-05-14T10:11:10.427" v="11347" actId="20577"/>
        <pc:sldMkLst>
          <pc:docMk/>
          <pc:sldMk cId="3961378041" sldId="5594"/>
        </pc:sldMkLst>
        <pc:spChg chg="add mod">
          <ac:chgData name="Filip Nocny" userId="de47583d-b089-4f0f-8338-0f873d56fa3c" providerId="ADAL" clId="{E2ADB54F-A3FB-4577-9C23-0E91B10A4F92}" dt="2021-05-14T10:10:52.466" v="11299" actId="1076"/>
          <ac:spMkLst>
            <pc:docMk/>
            <pc:sldMk cId="3961378041" sldId="5594"/>
            <ac:spMk id="2" creationId="{5873906E-1275-49DF-82D9-ED09DF41A554}"/>
          </ac:spMkLst>
        </pc:spChg>
        <pc:spChg chg="add mod">
          <ac:chgData name="Filip Nocny" userId="de47583d-b089-4f0f-8338-0f873d56fa3c" providerId="ADAL" clId="{E2ADB54F-A3FB-4577-9C23-0E91B10A4F92}" dt="2021-05-14T10:11:10.427" v="11347" actId="20577"/>
          <ac:spMkLst>
            <pc:docMk/>
            <pc:sldMk cId="3961378041" sldId="5594"/>
            <ac:spMk id="9" creationId="{51DA2F63-56BA-401C-8A9B-27C6A61548FE}"/>
          </ac:spMkLst>
        </pc:spChg>
        <pc:spChg chg="del mod">
          <ac:chgData name="Filip Nocny" userId="de47583d-b089-4f0f-8338-0f873d56fa3c" providerId="ADAL" clId="{E2ADB54F-A3FB-4577-9C23-0E91B10A4F92}" dt="2021-05-14T10:10:35.968" v="11292" actId="478"/>
          <ac:spMkLst>
            <pc:docMk/>
            <pc:sldMk cId="3961378041" sldId="5594"/>
            <ac:spMk id="32" creationId="{987C0BE3-5369-4BD9-B3E0-3BF0803041E9}"/>
          </ac:spMkLst>
        </pc:spChg>
        <pc:spChg chg="del mod">
          <ac:chgData name="Filip Nocny" userId="de47583d-b089-4f0f-8338-0f873d56fa3c" providerId="ADAL" clId="{E2ADB54F-A3FB-4577-9C23-0E91B10A4F92}" dt="2021-05-14T10:10:35.984" v="11294"/>
          <ac:spMkLst>
            <pc:docMk/>
            <pc:sldMk cId="3961378041" sldId="5594"/>
            <ac:spMk id="33" creationId="{D1B2B8E1-E04C-4772-97D0-7C8AD4F78997}"/>
          </ac:spMkLst>
        </pc:spChg>
        <pc:spChg chg="mod">
          <ac:chgData name="Filip Nocny" userId="de47583d-b089-4f0f-8338-0f873d56fa3c" providerId="ADAL" clId="{E2ADB54F-A3FB-4577-9C23-0E91B10A4F92}" dt="2021-05-14T10:10:38.577" v="11295" actId="21"/>
          <ac:spMkLst>
            <pc:docMk/>
            <pc:sldMk cId="3961378041" sldId="5594"/>
            <ac:spMk id="45" creationId="{0B541804-D0ED-4422-9AEA-EB088D376841}"/>
          </ac:spMkLst>
        </pc:spChg>
        <pc:picChg chg="mod">
          <ac:chgData name="Filip Nocny" userId="de47583d-b089-4f0f-8338-0f873d56fa3c" providerId="ADAL" clId="{E2ADB54F-A3FB-4577-9C23-0E91B10A4F92}" dt="2021-05-14T10:10:32.342" v="11289" actId="1076"/>
          <ac:picMkLst>
            <pc:docMk/>
            <pc:sldMk cId="3961378041" sldId="5594"/>
            <ac:picMk id="5" creationId="{20F605ED-FD17-442B-99F3-0AE7CC73AF04}"/>
          </ac:picMkLst>
        </pc:picChg>
        <pc:picChg chg="mod">
          <ac:chgData name="Filip Nocny" userId="de47583d-b089-4f0f-8338-0f873d56fa3c" providerId="ADAL" clId="{E2ADB54F-A3FB-4577-9C23-0E91B10A4F92}" dt="2021-05-14T10:09:29.730" v="11223" actId="1076"/>
          <ac:picMkLst>
            <pc:docMk/>
            <pc:sldMk cId="3961378041" sldId="5594"/>
            <ac:picMk id="8" creationId="{793E4189-C3E7-429C-809C-A980D7BEC638}"/>
          </ac:picMkLst>
        </pc:picChg>
      </pc:sldChg>
      <pc:sldChg chg="delSp modSp add mod">
        <pc:chgData name="Filip Nocny" userId="de47583d-b089-4f0f-8338-0f873d56fa3c" providerId="ADAL" clId="{E2ADB54F-A3FB-4577-9C23-0E91B10A4F92}" dt="2021-05-14T10:17:21.638" v="11690"/>
        <pc:sldMkLst>
          <pc:docMk/>
          <pc:sldMk cId="3658935794" sldId="5595"/>
        </pc:sldMkLst>
        <pc:spChg chg="del mod">
          <ac:chgData name="Filip Nocny" userId="de47583d-b089-4f0f-8338-0f873d56fa3c" providerId="ADAL" clId="{E2ADB54F-A3FB-4577-9C23-0E91B10A4F92}" dt="2021-05-14T10:17:21.638" v="11690"/>
          <ac:spMkLst>
            <pc:docMk/>
            <pc:sldMk cId="3658935794" sldId="5595"/>
            <ac:spMk id="2" creationId="{C39984F1-DE24-493A-AC0B-111D180DBE62}"/>
          </ac:spMkLst>
        </pc:spChg>
        <pc:spChg chg="mod">
          <ac:chgData name="Filip Nocny" userId="de47583d-b089-4f0f-8338-0f873d56fa3c" providerId="ADAL" clId="{E2ADB54F-A3FB-4577-9C23-0E91B10A4F92}" dt="2021-05-14T10:16:41.609" v="11647" actId="20577"/>
          <ac:spMkLst>
            <pc:docMk/>
            <pc:sldMk cId="3658935794" sldId="5595"/>
            <ac:spMk id="5" creationId="{85DEDC88-9EB0-45B1-A0CB-4A0F11FFB7D2}"/>
          </ac:spMkLst>
        </pc:spChg>
      </pc:sldChg>
      <pc:sldChg chg="new del">
        <pc:chgData name="Filip Nocny" userId="de47583d-b089-4f0f-8338-0f873d56fa3c" providerId="ADAL" clId="{E2ADB54F-A3FB-4577-9C23-0E91B10A4F92}" dt="2021-05-14T10:19:59.242" v="11778" actId="47"/>
        <pc:sldMkLst>
          <pc:docMk/>
          <pc:sldMk cId="449578654" sldId="5596"/>
        </pc:sldMkLst>
      </pc:sldChg>
      <pc:sldChg chg="addSp delSp modSp new mod">
        <pc:chgData name="Filip Nocny" userId="de47583d-b089-4f0f-8338-0f873d56fa3c" providerId="ADAL" clId="{E2ADB54F-A3FB-4577-9C23-0E91B10A4F92}" dt="2021-05-14T10:24:17.575" v="11800" actId="1076"/>
        <pc:sldMkLst>
          <pc:docMk/>
          <pc:sldMk cId="4179265327" sldId="5596"/>
        </pc:sldMkLst>
        <pc:spChg chg="del">
          <ac:chgData name="Filip Nocny" userId="de47583d-b089-4f0f-8338-0f873d56fa3c" providerId="ADAL" clId="{E2ADB54F-A3FB-4577-9C23-0E91B10A4F92}" dt="2021-05-14T10:23:55.395" v="11793" actId="478"/>
          <ac:spMkLst>
            <pc:docMk/>
            <pc:sldMk cId="4179265327" sldId="5596"/>
            <ac:spMk id="2" creationId="{75045D17-3A36-4F0A-A5C9-9015C3CED76B}"/>
          </ac:spMkLst>
        </pc:spChg>
        <pc:spChg chg="del">
          <ac:chgData name="Filip Nocny" userId="de47583d-b089-4f0f-8338-0f873d56fa3c" providerId="ADAL" clId="{E2ADB54F-A3FB-4577-9C23-0E91B10A4F92}" dt="2021-05-14T10:23:56.561" v="11794" actId="478"/>
          <ac:spMkLst>
            <pc:docMk/>
            <pc:sldMk cId="4179265327" sldId="5596"/>
            <ac:spMk id="3" creationId="{535D2A78-3797-49DD-9109-30D9BFA9235D}"/>
          </ac:spMkLst>
        </pc:spChg>
        <pc:picChg chg="add mod">
          <ac:chgData name="Filip Nocny" userId="de47583d-b089-4f0f-8338-0f873d56fa3c" providerId="ADAL" clId="{E2ADB54F-A3FB-4577-9C23-0E91B10A4F92}" dt="2021-05-14T10:24:01.609" v="11798" actId="1076"/>
          <ac:picMkLst>
            <pc:docMk/>
            <pc:sldMk cId="4179265327" sldId="5596"/>
            <ac:picMk id="5" creationId="{507FEEFA-836B-4244-A377-328936AB4F84}"/>
          </ac:picMkLst>
        </pc:picChg>
        <pc:picChg chg="add mod">
          <ac:chgData name="Filip Nocny" userId="de47583d-b089-4f0f-8338-0f873d56fa3c" providerId="ADAL" clId="{E2ADB54F-A3FB-4577-9C23-0E91B10A4F92}" dt="2021-05-14T10:24:17.575" v="11800" actId="1076"/>
          <ac:picMkLst>
            <pc:docMk/>
            <pc:sldMk cId="4179265327" sldId="5596"/>
            <ac:picMk id="7" creationId="{8922D1A1-CE7F-4D8C-902B-9A4E8D2F229F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4T10:24:59.347" v="11808" actId="1076"/>
        <pc:sldMkLst>
          <pc:docMk/>
          <pc:sldMk cId="736701426" sldId="5597"/>
        </pc:sldMkLst>
        <pc:spChg chg="del">
          <ac:chgData name="Filip Nocny" userId="de47583d-b089-4f0f-8338-0f873d56fa3c" providerId="ADAL" clId="{E2ADB54F-A3FB-4577-9C23-0E91B10A4F92}" dt="2021-05-14T10:24:54.521" v="11803" actId="478"/>
          <ac:spMkLst>
            <pc:docMk/>
            <pc:sldMk cId="736701426" sldId="5597"/>
            <ac:spMk id="2" creationId="{83939557-2D91-4B7D-86C8-53835737D6DC}"/>
          </ac:spMkLst>
        </pc:spChg>
        <pc:spChg chg="del">
          <ac:chgData name="Filip Nocny" userId="de47583d-b089-4f0f-8338-0f873d56fa3c" providerId="ADAL" clId="{E2ADB54F-A3FB-4577-9C23-0E91B10A4F92}" dt="2021-05-14T10:24:56.196" v="11805" actId="478"/>
          <ac:spMkLst>
            <pc:docMk/>
            <pc:sldMk cId="736701426" sldId="5597"/>
            <ac:spMk id="3" creationId="{9D8A78FF-D082-460E-88B4-4803A9C2CADB}"/>
          </ac:spMkLst>
        </pc:spChg>
        <pc:picChg chg="add mod">
          <ac:chgData name="Filip Nocny" userId="de47583d-b089-4f0f-8338-0f873d56fa3c" providerId="ADAL" clId="{E2ADB54F-A3FB-4577-9C23-0E91B10A4F92}" dt="2021-05-14T10:24:59.347" v="11808" actId="1076"/>
          <ac:picMkLst>
            <pc:docMk/>
            <pc:sldMk cId="736701426" sldId="5597"/>
            <ac:picMk id="5" creationId="{0A898C4E-46F4-425E-96B9-C75775A82E3C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4T10:25:44.070" v="11815" actId="1076"/>
        <pc:sldMkLst>
          <pc:docMk/>
          <pc:sldMk cId="499405783" sldId="5598"/>
        </pc:sldMkLst>
        <pc:spChg chg="del">
          <ac:chgData name="Filip Nocny" userId="de47583d-b089-4f0f-8338-0f873d56fa3c" providerId="ADAL" clId="{E2ADB54F-A3FB-4577-9C23-0E91B10A4F92}" dt="2021-05-14T10:25:39.494" v="11811" actId="478"/>
          <ac:spMkLst>
            <pc:docMk/>
            <pc:sldMk cId="499405783" sldId="5598"/>
            <ac:spMk id="2" creationId="{88D90A67-E1B1-4E3F-8727-6CC4E13B5842}"/>
          </ac:spMkLst>
        </pc:spChg>
        <pc:spChg chg="del">
          <ac:chgData name="Filip Nocny" userId="de47583d-b089-4f0f-8338-0f873d56fa3c" providerId="ADAL" clId="{E2ADB54F-A3FB-4577-9C23-0E91B10A4F92}" dt="2021-05-14T10:25:40.452" v="11812" actId="478"/>
          <ac:spMkLst>
            <pc:docMk/>
            <pc:sldMk cId="499405783" sldId="5598"/>
            <ac:spMk id="3" creationId="{BD23F4D9-6627-434D-AC1E-A88393180D73}"/>
          </ac:spMkLst>
        </pc:spChg>
        <pc:picChg chg="add mod">
          <ac:chgData name="Filip Nocny" userId="de47583d-b089-4f0f-8338-0f873d56fa3c" providerId="ADAL" clId="{E2ADB54F-A3FB-4577-9C23-0E91B10A4F92}" dt="2021-05-14T10:25:44.070" v="11815" actId="1076"/>
          <ac:picMkLst>
            <pc:docMk/>
            <pc:sldMk cId="499405783" sldId="5598"/>
            <ac:picMk id="5" creationId="{7B3B8713-E613-4E91-BD11-1D2E13059883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4T10:26:25.073" v="11820" actId="1076"/>
        <pc:sldMkLst>
          <pc:docMk/>
          <pc:sldMk cId="2313620177" sldId="5599"/>
        </pc:sldMkLst>
        <pc:spChg chg="del">
          <ac:chgData name="Filip Nocny" userId="de47583d-b089-4f0f-8338-0f873d56fa3c" providerId="ADAL" clId="{E2ADB54F-A3FB-4577-9C23-0E91B10A4F92}" dt="2021-05-14T10:26:22.086" v="11817" actId="478"/>
          <ac:spMkLst>
            <pc:docMk/>
            <pc:sldMk cId="2313620177" sldId="5599"/>
            <ac:spMk id="2" creationId="{362EE1FD-80DE-463D-80C5-A4564C02377B}"/>
          </ac:spMkLst>
        </pc:spChg>
        <pc:spChg chg="del">
          <ac:chgData name="Filip Nocny" userId="de47583d-b089-4f0f-8338-0f873d56fa3c" providerId="ADAL" clId="{E2ADB54F-A3FB-4577-9C23-0E91B10A4F92}" dt="2021-05-14T10:26:22.873" v="11818" actId="478"/>
          <ac:spMkLst>
            <pc:docMk/>
            <pc:sldMk cId="2313620177" sldId="5599"/>
            <ac:spMk id="3" creationId="{332D0E47-534D-4B80-BE60-9AA2B37B9164}"/>
          </ac:spMkLst>
        </pc:spChg>
        <pc:picChg chg="add mod">
          <ac:chgData name="Filip Nocny" userId="de47583d-b089-4f0f-8338-0f873d56fa3c" providerId="ADAL" clId="{E2ADB54F-A3FB-4577-9C23-0E91B10A4F92}" dt="2021-05-14T10:26:25.073" v="11820" actId="1076"/>
          <ac:picMkLst>
            <pc:docMk/>
            <pc:sldMk cId="2313620177" sldId="5599"/>
            <ac:picMk id="5" creationId="{53D991F8-87C1-4BF5-94A0-2D997A4CC887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4T10:27:18.716" v="11829" actId="14100"/>
        <pc:sldMkLst>
          <pc:docMk/>
          <pc:sldMk cId="2293412748" sldId="5600"/>
        </pc:sldMkLst>
        <pc:spChg chg="del">
          <ac:chgData name="Filip Nocny" userId="de47583d-b089-4f0f-8338-0f873d56fa3c" providerId="ADAL" clId="{E2ADB54F-A3FB-4577-9C23-0E91B10A4F92}" dt="2021-05-14T10:26:57.283" v="11823" actId="478"/>
          <ac:spMkLst>
            <pc:docMk/>
            <pc:sldMk cId="2293412748" sldId="5600"/>
            <ac:spMk id="2" creationId="{E8E1B6EC-B823-4868-AC52-34592DB41317}"/>
          </ac:spMkLst>
        </pc:spChg>
        <pc:spChg chg="del">
          <ac:chgData name="Filip Nocny" userId="de47583d-b089-4f0f-8338-0f873d56fa3c" providerId="ADAL" clId="{E2ADB54F-A3FB-4577-9C23-0E91B10A4F92}" dt="2021-05-14T10:26:58.106" v="11824" actId="478"/>
          <ac:spMkLst>
            <pc:docMk/>
            <pc:sldMk cId="2293412748" sldId="5600"/>
            <ac:spMk id="3" creationId="{409FC9B5-92CE-412A-A7B2-C2DDAB1299B9}"/>
          </ac:spMkLst>
        </pc:spChg>
        <pc:picChg chg="add mod">
          <ac:chgData name="Filip Nocny" userId="de47583d-b089-4f0f-8338-0f873d56fa3c" providerId="ADAL" clId="{E2ADB54F-A3FB-4577-9C23-0E91B10A4F92}" dt="2021-05-14T10:27:00.874" v="11826" actId="14100"/>
          <ac:picMkLst>
            <pc:docMk/>
            <pc:sldMk cId="2293412748" sldId="5600"/>
            <ac:picMk id="5" creationId="{42D6EEC7-70B3-4787-BF91-0A3DF9345C42}"/>
          </ac:picMkLst>
        </pc:picChg>
        <pc:picChg chg="add mod">
          <ac:chgData name="Filip Nocny" userId="de47583d-b089-4f0f-8338-0f873d56fa3c" providerId="ADAL" clId="{E2ADB54F-A3FB-4577-9C23-0E91B10A4F92}" dt="2021-05-14T10:27:18.716" v="11829" actId="14100"/>
          <ac:picMkLst>
            <pc:docMk/>
            <pc:sldMk cId="2293412748" sldId="5600"/>
            <ac:picMk id="7" creationId="{3DDF9C17-A531-4908-8982-8B5EB7FA6C4C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4T10:28:26.240" v="11835" actId="14100"/>
        <pc:sldMkLst>
          <pc:docMk/>
          <pc:sldMk cId="817637092" sldId="5601"/>
        </pc:sldMkLst>
        <pc:spChg chg="del">
          <ac:chgData name="Filip Nocny" userId="de47583d-b089-4f0f-8338-0f873d56fa3c" providerId="ADAL" clId="{E2ADB54F-A3FB-4577-9C23-0E91B10A4F92}" dt="2021-05-14T10:28:23.176" v="11832" actId="478"/>
          <ac:spMkLst>
            <pc:docMk/>
            <pc:sldMk cId="817637092" sldId="5601"/>
            <ac:spMk id="2" creationId="{399FBE82-10DD-45BA-9652-CC2CC8546AA6}"/>
          </ac:spMkLst>
        </pc:spChg>
        <pc:spChg chg="del">
          <ac:chgData name="Filip Nocny" userId="de47583d-b089-4f0f-8338-0f873d56fa3c" providerId="ADAL" clId="{E2ADB54F-A3FB-4577-9C23-0E91B10A4F92}" dt="2021-05-14T10:28:23.873" v="11833" actId="478"/>
          <ac:spMkLst>
            <pc:docMk/>
            <pc:sldMk cId="817637092" sldId="5601"/>
            <ac:spMk id="3" creationId="{511CA134-E627-4BB1-AC65-C188CFD2B4BB}"/>
          </ac:spMkLst>
        </pc:spChg>
        <pc:picChg chg="add mod">
          <ac:chgData name="Filip Nocny" userId="de47583d-b089-4f0f-8338-0f873d56fa3c" providerId="ADAL" clId="{E2ADB54F-A3FB-4577-9C23-0E91B10A4F92}" dt="2021-05-14T10:28:26.240" v="11835" actId="14100"/>
          <ac:picMkLst>
            <pc:docMk/>
            <pc:sldMk cId="817637092" sldId="5601"/>
            <ac:picMk id="5" creationId="{96FE27A5-9041-4E13-9161-47A7104539E8}"/>
          </ac:picMkLst>
        </pc:picChg>
      </pc:sldChg>
      <pc:sldChg chg="addSp delSp modSp new mod">
        <pc:chgData name="Filip Nocny" userId="de47583d-b089-4f0f-8338-0f873d56fa3c" providerId="ADAL" clId="{E2ADB54F-A3FB-4577-9C23-0E91B10A4F92}" dt="2021-05-14T10:29:04.749" v="11841" actId="14100"/>
        <pc:sldMkLst>
          <pc:docMk/>
          <pc:sldMk cId="126471442" sldId="5602"/>
        </pc:sldMkLst>
        <pc:spChg chg="del">
          <ac:chgData name="Filip Nocny" userId="de47583d-b089-4f0f-8338-0f873d56fa3c" providerId="ADAL" clId="{E2ADB54F-A3FB-4577-9C23-0E91B10A4F92}" dt="2021-05-14T10:28:59.752" v="11837" actId="478"/>
          <ac:spMkLst>
            <pc:docMk/>
            <pc:sldMk cId="126471442" sldId="5602"/>
            <ac:spMk id="2" creationId="{73896216-D27B-4E49-A9A9-94626976D3E1}"/>
          </ac:spMkLst>
        </pc:spChg>
        <pc:spChg chg="del">
          <ac:chgData name="Filip Nocny" userId="de47583d-b089-4f0f-8338-0f873d56fa3c" providerId="ADAL" clId="{E2ADB54F-A3FB-4577-9C23-0E91B10A4F92}" dt="2021-05-14T10:29:00.876" v="11838" actId="478"/>
          <ac:spMkLst>
            <pc:docMk/>
            <pc:sldMk cId="126471442" sldId="5602"/>
            <ac:spMk id="3" creationId="{F40023B1-6CD6-4835-9C3B-7C78B9AA66D3}"/>
          </ac:spMkLst>
        </pc:spChg>
        <pc:picChg chg="add mod">
          <ac:chgData name="Filip Nocny" userId="de47583d-b089-4f0f-8338-0f873d56fa3c" providerId="ADAL" clId="{E2ADB54F-A3FB-4577-9C23-0E91B10A4F92}" dt="2021-05-14T10:29:04.749" v="11841" actId="14100"/>
          <ac:picMkLst>
            <pc:docMk/>
            <pc:sldMk cId="126471442" sldId="5602"/>
            <ac:picMk id="5" creationId="{234F951F-FE2F-42F5-B8D2-BFF02CFC4654}"/>
          </ac:picMkLst>
        </pc:picChg>
      </pc:sldChg>
      <pc:sldChg chg="addSp delSp modSp new mod setBg">
        <pc:chgData name="Filip Nocny" userId="de47583d-b089-4f0f-8338-0f873d56fa3c" providerId="ADAL" clId="{E2ADB54F-A3FB-4577-9C23-0E91B10A4F92}" dt="2021-05-14T10:29:45.624" v="11886" actId="26606"/>
        <pc:sldMkLst>
          <pc:docMk/>
          <pc:sldMk cId="2347142227" sldId="5603"/>
        </pc:sldMkLst>
        <pc:spChg chg="mod">
          <ac:chgData name="Filip Nocny" userId="de47583d-b089-4f0f-8338-0f873d56fa3c" providerId="ADAL" clId="{E2ADB54F-A3FB-4577-9C23-0E91B10A4F92}" dt="2021-05-14T10:29:45.624" v="11886" actId="26606"/>
          <ac:spMkLst>
            <pc:docMk/>
            <pc:sldMk cId="2347142227" sldId="5603"/>
            <ac:spMk id="2" creationId="{2B3F97BB-F880-497C-AA79-1580A555D42F}"/>
          </ac:spMkLst>
        </pc:spChg>
        <pc:spChg chg="del">
          <ac:chgData name="Filip Nocny" userId="de47583d-b089-4f0f-8338-0f873d56fa3c" providerId="ADAL" clId="{E2ADB54F-A3FB-4577-9C23-0E91B10A4F92}" dt="2021-05-14T10:29:20.752" v="11883" actId="478"/>
          <ac:spMkLst>
            <pc:docMk/>
            <pc:sldMk cId="2347142227" sldId="5603"/>
            <ac:spMk id="3" creationId="{70DEAB5D-0A8A-4D4B-AC53-AAD56F1EA890}"/>
          </ac:spMkLst>
        </pc:spChg>
        <pc:spChg chg="add">
          <ac:chgData name="Filip Nocny" userId="de47583d-b089-4f0f-8338-0f873d56fa3c" providerId="ADAL" clId="{E2ADB54F-A3FB-4577-9C23-0E91B10A4F92}" dt="2021-05-14T10:29:45.624" v="11886" actId="26606"/>
          <ac:spMkLst>
            <pc:docMk/>
            <pc:sldMk cId="2347142227" sldId="5603"/>
            <ac:spMk id="7" creationId="{EFA9B6C6-A247-48A8-9A1C-1E36FA9456B5}"/>
          </ac:spMkLst>
        </pc:spChg>
        <pc:spChg chg="add">
          <ac:chgData name="Filip Nocny" userId="de47583d-b089-4f0f-8338-0f873d56fa3c" providerId="ADAL" clId="{E2ADB54F-A3FB-4577-9C23-0E91B10A4F92}" dt="2021-05-14T10:29:45.624" v="11886" actId="26606"/>
          <ac:spMkLst>
            <pc:docMk/>
            <pc:sldMk cId="2347142227" sldId="5603"/>
            <ac:spMk id="9" creationId="{C5CB530E-515E-412C-9DF1-5F8FFBD6F383}"/>
          </ac:spMkLst>
        </pc:spChg>
        <pc:spChg chg="add">
          <ac:chgData name="Filip Nocny" userId="de47583d-b089-4f0f-8338-0f873d56fa3c" providerId="ADAL" clId="{E2ADB54F-A3FB-4577-9C23-0E91B10A4F92}" dt="2021-05-14T10:29:45.624" v="11886" actId="26606"/>
          <ac:spMkLst>
            <pc:docMk/>
            <pc:sldMk cId="2347142227" sldId="5603"/>
            <ac:spMk id="11" creationId="{712D4376-A578-4FF1-94FC-245E7A6A489F}"/>
          </ac:spMkLst>
        </pc:spChg>
        <pc:spChg chg="add">
          <ac:chgData name="Filip Nocny" userId="de47583d-b089-4f0f-8338-0f873d56fa3c" providerId="ADAL" clId="{E2ADB54F-A3FB-4577-9C23-0E91B10A4F92}" dt="2021-05-14T10:29:45.624" v="11886" actId="26606"/>
          <ac:spMkLst>
            <pc:docMk/>
            <pc:sldMk cId="2347142227" sldId="5603"/>
            <ac:spMk id="13" creationId="{AEA7509D-F04F-40CB-A0B3-EEF16499CC9F}"/>
          </ac:spMkLst>
        </pc:spChg>
        <pc:cxnChg chg="add">
          <ac:chgData name="Filip Nocny" userId="de47583d-b089-4f0f-8338-0f873d56fa3c" providerId="ADAL" clId="{E2ADB54F-A3FB-4577-9C23-0E91B10A4F92}" dt="2021-05-14T10:29:45.624" v="11886" actId="26606"/>
          <ac:cxnSpMkLst>
            <pc:docMk/>
            <pc:sldMk cId="2347142227" sldId="5603"/>
            <ac:cxnSpMk id="15" creationId="{56020367-4FD5-4596-8E10-C5F095CD8DBF}"/>
          </ac:cxnSpMkLst>
        </pc:cxnChg>
      </pc:sldChg>
      <pc:sldChg chg="addSp delSp modSp new mod">
        <pc:chgData name="Filip Nocny" userId="de47583d-b089-4f0f-8338-0f873d56fa3c" providerId="ADAL" clId="{E2ADB54F-A3FB-4577-9C23-0E91B10A4F92}" dt="2021-05-14T10:36:38.720" v="12869" actId="1076"/>
        <pc:sldMkLst>
          <pc:docMk/>
          <pc:sldMk cId="3783087047" sldId="5604"/>
        </pc:sldMkLst>
        <pc:spChg chg="del mod">
          <ac:chgData name="Filip Nocny" userId="de47583d-b089-4f0f-8338-0f873d56fa3c" providerId="ADAL" clId="{E2ADB54F-A3FB-4577-9C23-0E91B10A4F92}" dt="2021-05-14T10:30:21.843" v="11965" actId="21"/>
          <ac:spMkLst>
            <pc:docMk/>
            <pc:sldMk cId="3783087047" sldId="5604"/>
            <ac:spMk id="2" creationId="{045EEEF4-8B06-4401-9D42-E4B16D91F823}"/>
          </ac:spMkLst>
        </pc:spChg>
        <pc:spChg chg="del">
          <ac:chgData name="Filip Nocny" userId="de47583d-b089-4f0f-8338-0f873d56fa3c" providerId="ADAL" clId="{E2ADB54F-A3FB-4577-9C23-0E91B10A4F92}" dt="2021-05-14T10:30:25.129" v="11967" actId="478"/>
          <ac:spMkLst>
            <pc:docMk/>
            <pc:sldMk cId="3783087047" sldId="5604"/>
            <ac:spMk id="3" creationId="{B5CF3956-DC2D-4C95-A3C5-8F16EAAF47CC}"/>
          </ac:spMkLst>
        </pc:spChg>
        <pc:spChg chg="add del mod">
          <ac:chgData name="Filip Nocny" userId="de47583d-b089-4f0f-8338-0f873d56fa3c" providerId="ADAL" clId="{E2ADB54F-A3FB-4577-9C23-0E91B10A4F92}" dt="2021-05-14T10:30:23.880" v="11966" actId="478"/>
          <ac:spMkLst>
            <pc:docMk/>
            <pc:sldMk cId="3783087047" sldId="5604"/>
            <ac:spMk id="5" creationId="{276B5938-D7D0-4434-8E8D-719F329C224B}"/>
          </ac:spMkLst>
        </pc:spChg>
        <pc:spChg chg="add del mod">
          <ac:chgData name="Filip Nocny" userId="de47583d-b089-4f0f-8338-0f873d56fa3c" providerId="ADAL" clId="{E2ADB54F-A3FB-4577-9C23-0E91B10A4F92}" dt="2021-05-14T10:30:37.060" v="11972" actId="478"/>
          <ac:spMkLst>
            <pc:docMk/>
            <pc:sldMk cId="3783087047" sldId="5604"/>
            <ac:spMk id="6" creationId="{AE7D3F77-20CE-4133-B3BA-6BD365E5E7CA}"/>
          </ac:spMkLst>
        </pc:spChg>
        <pc:spChg chg="add del mod">
          <ac:chgData name="Filip Nocny" userId="de47583d-b089-4f0f-8338-0f873d56fa3c" providerId="ADAL" clId="{E2ADB54F-A3FB-4577-9C23-0E91B10A4F92}" dt="2021-05-14T10:30:38.321" v="11973" actId="478"/>
          <ac:spMkLst>
            <pc:docMk/>
            <pc:sldMk cId="3783087047" sldId="5604"/>
            <ac:spMk id="7" creationId="{EA7DF7C4-1B98-4E63-919D-79488A478F25}"/>
          </ac:spMkLst>
        </pc:spChg>
        <pc:spChg chg="add mod">
          <ac:chgData name="Filip Nocny" userId="de47583d-b089-4f0f-8338-0f873d56fa3c" providerId="ADAL" clId="{E2ADB54F-A3FB-4577-9C23-0E91B10A4F92}" dt="2021-05-14T10:36:38.720" v="12869" actId="1076"/>
          <ac:spMkLst>
            <pc:docMk/>
            <pc:sldMk cId="3783087047" sldId="5604"/>
            <ac:spMk id="8" creationId="{DDBEE277-7EBA-43BC-A6DC-83AC212FF4F2}"/>
          </ac:spMkLst>
        </pc:spChg>
        <pc:spChg chg="add del mod">
          <ac:chgData name="Filip Nocny" userId="de47583d-b089-4f0f-8338-0f873d56fa3c" providerId="ADAL" clId="{E2ADB54F-A3FB-4577-9C23-0E91B10A4F92}" dt="2021-05-14T10:30:43.131" v="11976"/>
          <ac:spMkLst>
            <pc:docMk/>
            <pc:sldMk cId="3783087047" sldId="5604"/>
            <ac:spMk id="9" creationId="{713403CC-D024-4A11-B6AB-1BBADF90717F}"/>
          </ac:spMkLst>
        </pc:spChg>
      </pc:sldChg>
    </pc:docChg>
  </pc:docChgLst>
  <pc:docChgLst>
    <pc:chgData name="Filip Nocny" userId="de47583d-b089-4f0f-8338-0f873d56fa3c" providerId="ADAL" clId="{D2E5576D-ED6E-49B4-846B-CCEF674C976A}"/>
    <pc:docChg chg="custSel addSld delSld modSld">
      <pc:chgData name="Filip Nocny" userId="de47583d-b089-4f0f-8338-0f873d56fa3c" providerId="ADAL" clId="{D2E5576D-ED6E-49B4-846B-CCEF674C976A}" dt="2021-04-22T06:54:34.716" v="9" actId="47"/>
      <pc:docMkLst>
        <pc:docMk/>
      </pc:docMkLst>
      <pc:sldChg chg="del">
        <pc:chgData name="Filip Nocny" userId="de47583d-b089-4f0f-8338-0f873d56fa3c" providerId="ADAL" clId="{D2E5576D-ED6E-49B4-846B-CCEF674C976A}" dt="2021-04-22T06:54:34.716" v="9" actId="47"/>
        <pc:sldMkLst>
          <pc:docMk/>
          <pc:sldMk cId="3239791649" sldId="4033"/>
        </pc:sldMkLst>
      </pc:sldChg>
      <pc:sldChg chg="addSp delSp modSp add mod">
        <pc:chgData name="Filip Nocny" userId="de47583d-b089-4f0f-8338-0f873d56fa3c" providerId="ADAL" clId="{D2E5576D-ED6E-49B4-846B-CCEF674C976A}" dt="2021-04-22T06:54:32.903" v="8" actId="1076"/>
        <pc:sldMkLst>
          <pc:docMk/>
          <pc:sldMk cId="2580616802" sldId="5428"/>
        </pc:sldMkLst>
        <pc:picChg chg="add del">
          <ac:chgData name="Filip Nocny" userId="de47583d-b089-4f0f-8338-0f873d56fa3c" providerId="ADAL" clId="{D2E5576D-ED6E-49B4-846B-CCEF674C976A}" dt="2021-04-22T06:54:26.858" v="3" actId="478"/>
          <ac:picMkLst>
            <pc:docMk/>
            <pc:sldMk cId="2580616802" sldId="5428"/>
            <ac:picMk id="3" creationId="{ED847D5D-8D63-457B-B6E8-B60F94933F1D}"/>
          </ac:picMkLst>
        </pc:picChg>
        <pc:picChg chg="del">
          <ac:chgData name="Filip Nocny" userId="de47583d-b089-4f0f-8338-0f873d56fa3c" providerId="ADAL" clId="{D2E5576D-ED6E-49B4-846B-CCEF674C976A}" dt="2021-04-22T06:53:39.743" v="1" actId="478"/>
          <ac:picMkLst>
            <pc:docMk/>
            <pc:sldMk cId="2580616802" sldId="5428"/>
            <ac:picMk id="4" creationId="{91060C65-CD8D-4454-924C-F80371168B3A}"/>
          </ac:picMkLst>
        </pc:picChg>
        <pc:picChg chg="add mod">
          <ac:chgData name="Filip Nocny" userId="de47583d-b089-4f0f-8338-0f873d56fa3c" providerId="ADAL" clId="{D2E5576D-ED6E-49B4-846B-CCEF674C976A}" dt="2021-04-22T06:54:32.903" v="8" actId="1076"/>
          <ac:picMkLst>
            <pc:docMk/>
            <pc:sldMk cId="2580616802" sldId="5428"/>
            <ac:picMk id="6" creationId="{946A8BA9-9C5B-4C74-9BEA-9F8B42133611}"/>
          </ac:picMkLst>
        </pc:picChg>
      </pc:sldChg>
    </pc:docChg>
  </pc:docChgLst>
  <pc:docChgLst>
    <pc:chgData name="Joanna Nocny" userId="316e2b01-a6bc-477c-b323-350b8111c6ad" providerId="ADAL" clId="{0F8F3FAA-1951-4BB8-8076-E60826328749}"/>
    <pc:docChg chg="modSld">
      <pc:chgData name="Joanna Nocny" userId="316e2b01-a6bc-477c-b323-350b8111c6ad" providerId="ADAL" clId="{0F8F3FAA-1951-4BB8-8076-E60826328749}" dt="2021-05-17T08:30:05.322" v="47" actId="20577"/>
      <pc:docMkLst>
        <pc:docMk/>
      </pc:docMkLst>
      <pc:sldChg chg="modSp mod">
        <pc:chgData name="Joanna Nocny" userId="316e2b01-a6bc-477c-b323-350b8111c6ad" providerId="ADAL" clId="{0F8F3FAA-1951-4BB8-8076-E60826328749}" dt="2021-05-17T08:19:48.906" v="12" actId="20577"/>
        <pc:sldMkLst>
          <pc:docMk/>
          <pc:sldMk cId="3227948968" sldId="5367"/>
        </pc:sldMkLst>
        <pc:spChg chg="mod">
          <ac:chgData name="Joanna Nocny" userId="316e2b01-a6bc-477c-b323-350b8111c6ad" providerId="ADAL" clId="{0F8F3FAA-1951-4BB8-8076-E60826328749}" dt="2021-05-17T08:19:48.906" v="12" actId="20577"/>
          <ac:spMkLst>
            <pc:docMk/>
            <pc:sldMk cId="3227948968" sldId="5367"/>
            <ac:spMk id="6" creationId="{00000000-0000-0000-0000-000000000000}"/>
          </ac:spMkLst>
        </pc:spChg>
      </pc:sldChg>
      <pc:sldChg chg="modSp mod">
        <pc:chgData name="Joanna Nocny" userId="316e2b01-a6bc-477c-b323-350b8111c6ad" providerId="ADAL" clId="{0F8F3FAA-1951-4BB8-8076-E60826328749}" dt="2021-05-17T08:21:46.030" v="16" actId="14100"/>
        <pc:sldMkLst>
          <pc:docMk/>
          <pc:sldMk cId="977688755" sldId="5376"/>
        </pc:sldMkLst>
        <pc:spChg chg="mod">
          <ac:chgData name="Joanna Nocny" userId="316e2b01-a6bc-477c-b323-350b8111c6ad" providerId="ADAL" clId="{0F8F3FAA-1951-4BB8-8076-E60826328749}" dt="2021-05-17T08:21:46.030" v="16" actId="14100"/>
          <ac:spMkLst>
            <pc:docMk/>
            <pc:sldMk cId="977688755" sldId="5376"/>
            <ac:spMk id="5" creationId="{00000000-0000-0000-0000-000000000000}"/>
          </ac:spMkLst>
        </pc:spChg>
      </pc:sldChg>
      <pc:sldChg chg="modSp mod">
        <pc:chgData name="Joanna Nocny" userId="316e2b01-a6bc-477c-b323-350b8111c6ad" providerId="ADAL" clId="{0F8F3FAA-1951-4BB8-8076-E60826328749}" dt="2021-05-17T08:26:35.444" v="40" actId="20577"/>
        <pc:sldMkLst>
          <pc:docMk/>
          <pc:sldMk cId="3170256233" sldId="5427"/>
        </pc:sldMkLst>
        <pc:spChg chg="mod">
          <ac:chgData name="Joanna Nocny" userId="316e2b01-a6bc-477c-b323-350b8111c6ad" providerId="ADAL" clId="{0F8F3FAA-1951-4BB8-8076-E60826328749}" dt="2021-05-17T08:26:35.444" v="40" actId="20577"/>
          <ac:spMkLst>
            <pc:docMk/>
            <pc:sldMk cId="3170256233" sldId="5427"/>
            <ac:spMk id="5" creationId="{1869D9CF-5A8A-4B74-B484-B765BA93859C}"/>
          </ac:spMkLst>
        </pc:spChg>
      </pc:sldChg>
      <pc:sldChg chg="modSp">
        <pc:chgData name="Joanna Nocny" userId="316e2b01-a6bc-477c-b323-350b8111c6ad" providerId="ADAL" clId="{0F8F3FAA-1951-4BB8-8076-E60826328749}" dt="2021-05-17T08:17:23.085" v="11" actId="20577"/>
        <pc:sldMkLst>
          <pc:docMk/>
          <pc:sldMk cId="327666104" sldId="5440"/>
        </pc:sldMkLst>
        <pc:spChg chg="mod">
          <ac:chgData name="Joanna Nocny" userId="316e2b01-a6bc-477c-b323-350b8111c6ad" providerId="ADAL" clId="{0F8F3FAA-1951-4BB8-8076-E60826328749}" dt="2021-05-17T08:17:23.085" v="11" actId="20577"/>
          <ac:spMkLst>
            <pc:docMk/>
            <pc:sldMk cId="327666104" sldId="5440"/>
            <ac:spMk id="5" creationId="{85DEDC88-9EB0-45B1-A0CB-4A0F11FFB7D2}"/>
          </ac:spMkLst>
        </pc:spChg>
      </pc:sldChg>
      <pc:sldChg chg="modSp mod">
        <pc:chgData name="Joanna Nocny" userId="316e2b01-a6bc-477c-b323-350b8111c6ad" providerId="ADAL" clId="{0F8F3FAA-1951-4BB8-8076-E60826328749}" dt="2021-05-17T08:14:37.068" v="4" actId="14100"/>
        <pc:sldMkLst>
          <pc:docMk/>
          <pc:sldMk cId="2522179520" sldId="5467"/>
        </pc:sldMkLst>
        <pc:spChg chg="mod">
          <ac:chgData name="Joanna Nocny" userId="316e2b01-a6bc-477c-b323-350b8111c6ad" providerId="ADAL" clId="{0F8F3FAA-1951-4BB8-8076-E60826328749}" dt="2021-05-17T08:14:37.068" v="4" actId="14100"/>
          <ac:spMkLst>
            <pc:docMk/>
            <pc:sldMk cId="2522179520" sldId="5467"/>
            <ac:spMk id="17" creationId="{6BD9D949-AD2C-4915-B658-6F4BAD218EFF}"/>
          </ac:spMkLst>
        </pc:spChg>
      </pc:sldChg>
      <pc:sldChg chg="modSp mod">
        <pc:chgData name="Joanna Nocny" userId="316e2b01-a6bc-477c-b323-350b8111c6ad" providerId="ADAL" clId="{0F8F3FAA-1951-4BB8-8076-E60826328749}" dt="2021-05-17T08:15:04.365" v="8" actId="20577"/>
        <pc:sldMkLst>
          <pc:docMk/>
          <pc:sldMk cId="4250392994" sldId="5496"/>
        </pc:sldMkLst>
        <pc:spChg chg="mod">
          <ac:chgData name="Joanna Nocny" userId="316e2b01-a6bc-477c-b323-350b8111c6ad" providerId="ADAL" clId="{0F8F3FAA-1951-4BB8-8076-E60826328749}" dt="2021-05-17T08:15:04.365" v="8" actId="20577"/>
          <ac:spMkLst>
            <pc:docMk/>
            <pc:sldMk cId="4250392994" sldId="5496"/>
            <ac:spMk id="10" creationId="{E86CD8D9-C849-4CE6-8A08-8D950F15027E}"/>
          </ac:spMkLst>
        </pc:spChg>
      </pc:sldChg>
      <pc:sldChg chg="modSp mod">
        <pc:chgData name="Joanna Nocny" userId="316e2b01-a6bc-477c-b323-350b8111c6ad" providerId="ADAL" clId="{0F8F3FAA-1951-4BB8-8076-E60826328749}" dt="2021-05-17T08:20:11.290" v="13" actId="20577"/>
        <pc:sldMkLst>
          <pc:docMk/>
          <pc:sldMk cId="1626000297" sldId="5511"/>
        </pc:sldMkLst>
        <pc:spChg chg="mod">
          <ac:chgData name="Joanna Nocny" userId="316e2b01-a6bc-477c-b323-350b8111c6ad" providerId="ADAL" clId="{0F8F3FAA-1951-4BB8-8076-E60826328749}" dt="2021-05-17T08:20:11.290" v="13" actId="20577"/>
          <ac:spMkLst>
            <pc:docMk/>
            <pc:sldMk cId="1626000297" sldId="5511"/>
            <ac:spMk id="4" creationId="{00000000-0000-0000-0000-000000000000}"/>
          </ac:spMkLst>
        </pc:spChg>
      </pc:sldChg>
      <pc:sldChg chg="modSp mod">
        <pc:chgData name="Joanna Nocny" userId="316e2b01-a6bc-477c-b323-350b8111c6ad" providerId="ADAL" clId="{0F8F3FAA-1951-4BB8-8076-E60826328749}" dt="2021-05-17T08:24:54.604" v="34" actId="20577"/>
        <pc:sldMkLst>
          <pc:docMk/>
          <pc:sldMk cId="674065183" sldId="5577"/>
        </pc:sldMkLst>
        <pc:spChg chg="mod">
          <ac:chgData name="Joanna Nocny" userId="316e2b01-a6bc-477c-b323-350b8111c6ad" providerId="ADAL" clId="{0F8F3FAA-1951-4BB8-8076-E60826328749}" dt="2021-05-17T08:24:54.604" v="34" actId="20577"/>
          <ac:spMkLst>
            <pc:docMk/>
            <pc:sldMk cId="674065183" sldId="5577"/>
            <ac:spMk id="3" creationId="{7F121C47-1642-4EDF-B4FA-B792C825313B}"/>
          </ac:spMkLst>
        </pc:spChg>
      </pc:sldChg>
      <pc:sldChg chg="modSp mod">
        <pc:chgData name="Joanna Nocny" userId="316e2b01-a6bc-477c-b323-350b8111c6ad" providerId="ADAL" clId="{0F8F3FAA-1951-4BB8-8076-E60826328749}" dt="2021-05-17T08:25:53.919" v="38" actId="20577"/>
        <pc:sldMkLst>
          <pc:docMk/>
          <pc:sldMk cId="520990070" sldId="5579"/>
        </pc:sldMkLst>
        <pc:spChg chg="mod">
          <ac:chgData name="Joanna Nocny" userId="316e2b01-a6bc-477c-b323-350b8111c6ad" providerId="ADAL" clId="{0F8F3FAA-1951-4BB8-8076-E60826328749}" dt="2021-05-17T08:25:53.919" v="38" actId="20577"/>
          <ac:spMkLst>
            <pc:docMk/>
            <pc:sldMk cId="520990070" sldId="5579"/>
            <ac:spMk id="4" creationId="{8BB0F22D-7DFE-408B-AC6C-3D53E23E1006}"/>
          </ac:spMkLst>
        </pc:spChg>
      </pc:sldChg>
      <pc:sldChg chg="modSp mod">
        <pc:chgData name="Joanna Nocny" userId="316e2b01-a6bc-477c-b323-350b8111c6ad" providerId="ADAL" clId="{0F8F3FAA-1951-4BB8-8076-E60826328749}" dt="2021-05-17T08:30:05.322" v="47" actId="20577"/>
        <pc:sldMkLst>
          <pc:docMk/>
          <pc:sldMk cId="3783087047" sldId="5604"/>
        </pc:sldMkLst>
        <pc:spChg chg="mod">
          <ac:chgData name="Joanna Nocny" userId="316e2b01-a6bc-477c-b323-350b8111c6ad" providerId="ADAL" clId="{0F8F3FAA-1951-4BB8-8076-E60826328749}" dt="2021-05-17T08:30:05.322" v="47" actId="20577"/>
          <ac:spMkLst>
            <pc:docMk/>
            <pc:sldMk cId="3783087047" sldId="5604"/>
            <ac:spMk id="8" creationId="{DDBEE277-7EBA-43BC-A6DC-83AC212FF4F2}"/>
          </ac:spMkLst>
        </pc:spChg>
      </pc:sldChg>
      <pc:sldChg chg="modSp mod">
        <pc:chgData name="Joanna Nocny" userId="316e2b01-a6bc-477c-b323-350b8111c6ad" providerId="ADAL" clId="{0F8F3FAA-1951-4BB8-8076-E60826328749}" dt="2021-05-17T08:15:17.554" v="10" actId="20577"/>
        <pc:sldMkLst>
          <pc:docMk/>
          <pc:sldMk cId="19562815" sldId="5605"/>
        </pc:sldMkLst>
        <pc:spChg chg="mod">
          <ac:chgData name="Joanna Nocny" userId="316e2b01-a6bc-477c-b323-350b8111c6ad" providerId="ADAL" clId="{0F8F3FAA-1951-4BB8-8076-E60826328749}" dt="2021-05-17T08:15:17.554" v="10" actId="20577"/>
          <ac:spMkLst>
            <pc:docMk/>
            <pc:sldMk cId="19562815" sldId="5605"/>
            <ac:spMk id="10" creationId="{E86CD8D9-C849-4CE6-8A08-8D950F15027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6FA5FF-9DBD-41E5-82DE-37EB1C2C745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C84402-6602-489F-B40E-F686EE8AC1E5}">
      <dgm:prSet/>
      <dgm:spPr/>
      <dgm:t>
        <a:bodyPr/>
        <a:lstStyle/>
        <a:p>
          <a:r>
            <a:rPr lang="pl-PL" dirty="0"/>
            <a:t>Rozszerzenia lokalizacji</a:t>
          </a:r>
          <a:endParaRPr lang="en-US" dirty="0"/>
        </a:p>
      </dgm:t>
    </dgm:pt>
    <dgm:pt modelId="{D0169116-6F74-4351-8D57-18B6AE0C2CE4}" type="parTrans" cxnId="{25C72DAC-19E2-46FE-894E-671354065DFF}">
      <dgm:prSet/>
      <dgm:spPr/>
      <dgm:t>
        <a:bodyPr/>
        <a:lstStyle/>
        <a:p>
          <a:endParaRPr lang="en-US"/>
        </a:p>
      </dgm:t>
    </dgm:pt>
    <dgm:pt modelId="{266F3B73-81E1-49CE-ACF1-7F496DAD914B}" type="sibTrans" cxnId="{25C72DAC-19E2-46FE-894E-671354065DFF}">
      <dgm:prSet/>
      <dgm:spPr/>
      <dgm:t>
        <a:bodyPr/>
        <a:lstStyle/>
        <a:p>
          <a:endParaRPr lang="en-US"/>
        </a:p>
      </dgm:t>
    </dgm:pt>
    <dgm:pt modelId="{C573DEA9-7905-473E-967A-6FDE1F1EFE72}">
      <dgm:prSet/>
      <dgm:spPr/>
      <dgm:t>
        <a:bodyPr/>
        <a:lstStyle/>
        <a:p>
          <a:r>
            <a:rPr lang="pl-PL"/>
            <a:t>Rozszerzenia objaśnień</a:t>
          </a:r>
          <a:endParaRPr lang="en-US"/>
        </a:p>
      </dgm:t>
    </dgm:pt>
    <dgm:pt modelId="{BA81EA89-9910-4AF9-B0CB-2F4F1A08E84F}" type="parTrans" cxnId="{D3B881F1-A434-4914-AF8C-2AA0FB7C21F2}">
      <dgm:prSet/>
      <dgm:spPr/>
      <dgm:t>
        <a:bodyPr/>
        <a:lstStyle/>
        <a:p>
          <a:endParaRPr lang="en-US"/>
        </a:p>
      </dgm:t>
    </dgm:pt>
    <dgm:pt modelId="{428768E4-9EE0-4E22-B46C-6AB618D74988}" type="sibTrans" cxnId="{D3B881F1-A434-4914-AF8C-2AA0FB7C21F2}">
      <dgm:prSet/>
      <dgm:spPr/>
      <dgm:t>
        <a:bodyPr/>
        <a:lstStyle/>
        <a:p>
          <a:endParaRPr lang="en-US"/>
        </a:p>
      </dgm:t>
    </dgm:pt>
    <dgm:pt modelId="{0D73B6E7-CD66-48FD-875D-36E1C114602C}">
      <dgm:prSet/>
      <dgm:spPr/>
      <dgm:t>
        <a:bodyPr/>
        <a:lstStyle/>
        <a:p>
          <a:r>
            <a:rPr lang="pl-PL"/>
            <a:t>Rozszerzenia informacji</a:t>
          </a:r>
          <a:endParaRPr lang="en-US"/>
        </a:p>
      </dgm:t>
    </dgm:pt>
    <dgm:pt modelId="{3A31AF1A-D353-4DF7-B8B9-2839A3121E31}" type="parTrans" cxnId="{64611A46-8B70-49AB-81B3-2BBEBA4CADC5}">
      <dgm:prSet/>
      <dgm:spPr/>
      <dgm:t>
        <a:bodyPr/>
        <a:lstStyle/>
        <a:p>
          <a:endParaRPr lang="en-US"/>
        </a:p>
      </dgm:t>
    </dgm:pt>
    <dgm:pt modelId="{DB3F743D-BD65-427B-B222-D1BE1F74EB53}" type="sibTrans" cxnId="{64611A46-8B70-49AB-81B3-2BBEBA4CADC5}">
      <dgm:prSet/>
      <dgm:spPr/>
      <dgm:t>
        <a:bodyPr/>
        <a:lstStyle/>
        <a:p>
          <a:endParaRPr lang="en-US"/>
        </a:p>
      </dgm:t>
    </dgm:pt>
    <dgm:pt modelId="{107887D8-2632-40AF-8B93-B5588CCC1C5F}">
      <dgm:prSet/>
      <dgm:spPr/>
      <dgm:t>
        <a:bodyPr/>
        <a:lstStyle/>
        <a:p>
          <a:r>
            <a:rPr lang="pl-PL"/>
            <a:t>Rozszerzenia kontaktu</a:t>
          </a:r>
          <a:endParaRPr lang="en-US"/>
        </a:p>
      </dgm:t>
    </dgm:pt>
    <dgm:pt modelId="{2AFAC4D4-7D7C-48D1-8F07-ED16FCDD60B8}" type="parTrans" cxnId="{CE1A65D6-D4A6-4E51-A147-2A68A42DA9D2}">
      <dgm:prSet/>
      <dgm:spPr/>
      <dgm:t>
        <a:bodyPr/>
        <a:lstStyle/>
        <a:p>
          <a:endParaRPr lang="en-US"/>
        </a:p>
      </dgm:t>
    </dgm:pt>
    <dgm:pt modelId="{BDEFEA56-0EC6-4F24-9F0A-A2B27AF0AB5B}" type="sibTrans" cxnId="{CE1A65D6-D4A6-4E51-A147-2A68A42DA9D2}">
      <dgm:prSet/>
      <dgm:spPr/>
      <dgm:t>
        <a:bodyPr/>
        <a:lstStyle/>
        <a:p>
          <a:endParaRPr lang="en-US"/>
        </a:p>
      </dgm:t>
    </dgm:pt>
    <dgm:pt modelId="{2D3CA54E-16D9-439E-ADCE-567A68940843}">
      <dgm:prSet/>
      <dgm:spPr/>
      <dgm:t>
        <a:bodyPr/>
        <a:lstStyle/>
        <a:p>
          <a:r>
            <a:rPr lang="pl-PL" dirty="0"/>
            <a:t>Rozszerzenia cen </a:t>
          </a:r>
          <a:endParaRPr lang="en-US" dirty="0"/>
        </a:p>
      </dgm:t>
    </dgm:pt>
    <dgm:pt modelId="{39461E9E-A7EC-462D-B2E8-DA491FECECBC}" type="parTrans" cxnId="{635EC467-C52D-4EFC-A373-208CF363C731}">
      <dgm:prSet/>
      <dgm:spPr/>
      <dgm:t>
        <a:bodyPr/>
        <a:lstStyle/>
        <a:p>
          <a:endParaRPr lang="en-US"/>
        </a:p>
      </dgm:t>
    </dgm:pt>
    <dgm:pt modelId="{116D78AC-C5EB-4745-AE95-9A2F9982C039}" type="sibTrans" cxnId="{635EC467-C52D-4EFC-A373-208CF363C731}">
      <dgm:prSet/>
      <dgm:spPr/>
      <dgm:t>
        <a:bodyPr/>
        <a:lstStyle/>
        <a:p>
          <a:endParaRPr lang="en-US"/>
        </a:p>
      </dgm:t>
    </dgm:pt>
    <dgm:pt modelId="{ABF1BD29-5791-4B2B-BC5D-C32CE4D199CD}">
      <dgm:prSet/>
      <dgm:spPr/>
      <dgm:t>
        <a:bodyPr/>
        <a:lstStyle/>
        <a:p>
          <a:r>
            <a:rPr lang="pl-PL" dirty="0"/>
            <a:t>Rozszerzenia linków</a:t>
          </a:r>
          <a:endParaRPr lang="en-US" dirty="0"/>
        </a:p>
      </dgm:t>
    </dgm:pt>
    <dgm:pt modelId="{A5DC0B68-667D-4F9F-8315-C2873EA8856F}" type="parTrans" cxnId="{900F69BC-78EB-42BD-BBE0-65AE88AA86EF}">
      <dgm:prSet/>
      <dgm:spPr/>
      <dgm:t>
        <a:bodyPr/>
        <a:lstStyle/>
        <a:p>
          <a:endParaRPr lang="en-US"/>
        </a:p>
      </dgm:t>
    </dgm:pt>
    <dgm:pt modelId="{80730CB2-1D91-4D0D-BE83-D036316DF34A}" type="sibTrans" cxnId="{900F69BC-78EB-42BD-BBE0-65AE88AA86EF}">
      <dgm:prSet/>
      <dgm:spPr/>
      <dgm:t>
        <a:bodyPr/>
        <a:lstStyle/>
        <a:p>
          <a:endParaRPr lang="en-US"/>
        </a:p>
      </dgm:t>
    </dgm:pt>
    <dgm:pt modelId="{C30D8EBE-488F-40A5-86C4-66B3A4DB5DF6}">
      <dgm:prSet/>
      <dgm:spPr/>
      <dgm:t>
        <a:bodyPr/>
        <a:lstStyle/>
        <a:p>
          <a:r>
            <a:rPr lang="pl-PL"/>
            <a:t>Rozszerzenia aplikacji</a:t>
          </a:r>
          <a:endParaRPr lang="en-US"/>
        </a:p>
      </dgm:t>
    </dgm:pt>
    <dgm:pt modelId="{7EEDC222-F138-4337-9BA4-E15CCAABA132}" type="parTrans" cxnId="{056CFDC9-205F-4B42-A4F2-4FA44338F75F}">
      <dgm:prSet/>
      <dgm:spPr/>
      <dgm:t>
        <a:bodyPr/>
        <a:lstStyle/>
        <a:p>
          <a:endParaRPr lang="en-US"/>
        </a:p>
      </dgm:t>
    </dgm:pt>
    <dgm:pt modelId="{31D5C518-D6FA-42F9-8C10-03F2EFCE59D8}" type="sibTrans" cxnId="{056CFDC9-205F-4B42-A4F2-4FA44338F75F}">
      <dgm:prSet/>
      <dgm:spPr/>
      <dgm:t>
        <a:bodyPr/>
        <a:lstStyle/>
        <a:p>
          <a:endParaRPr lang="en-US"/>
        </a:p>
      </dgm:t>
    </dgm:pt>
    <dgm:pt modelId="{8995D0E8-52AD-4BF8-B14B-9B3CFBBC9BC1}">
      <dgm:prSet/>
      <dgm:spPr/>
      <dgm:t>
        <a:bodyPr/>
        <a:lstStyle/>
        <a:p>
          <a:r>
            <a:rPr lang="pl-PL"/>
            <a:t>Rozszerzenia promocji </a:t>
          </a:r>
          <a:endParaRPr lang="en-US"/>
        </a:p>
      </dgm:t>
    </dgm:pt>
    <dgm:pt modelId="{BE798A31-AFF1-404F-9489-5998E726AA4E}" type="parTrans" cxnId="{0A52D3B7-4586-47DA-89BF-C1F08AA2149D}">
      <dgm:prSet/>
      <dgm:spPr/>
      <dgm:t>
        <a:bodyPr/>
        <a:lstStyle/>
        <a:p>
          <a:endParaRPr lang="en-US"/>
        </a:p>
      </dgm:t>
    </dgm:pt>
    <dgm:pt modelId="{F9BD38A8-02E3-4323-8B3B-73D336D65F6F}" type="sibTrans" cxnId="{0A52D3B7-4586-47DA-89BF-C1F08AA2149D}">
      <dgm:prSet/>
      <dgm:spPr/>
      <dgm:t>
        <a:bodyPr/>
        <a:lstStyle/>
        <a:p>
          <a:endParaRPr lang="en-US"/>
        </a:p>
      </dgm:t>
    </dgm:pt>
    <dgm:pt modelId="{9A009309-BA21-4475-995C-8FE4B5172B79}" type="pres">
      <dgm:prSet presAssocID="{0F6FA5FF-9DBD-41E5-82DE-37EB1C2C745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50E5B34-C1F1-470C-B66F-C0CBE3064D67}" type="pres">
      <dgm:prSet presAssocID="{B7C84402-6602-489F-B40E-F686EE8AC1E5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973AA8-669E-4BC7-8E6E-07EC442A528A}" type="pres">
      <dgm:prSet presAssocID="{266F3B73-81E1-49CE-ACF1-7F496DAD914B}" presName="sibTrans" presStyleCnt="0"/>
      <dgm:spPr/>
    </dgm:pt>
    <dgm:pt modelId="{D7C7CC59-9AD2-453F-8560-E75622747649}" type="pres">
      <dgm:prSet presAssocID="{C573DEA9-7905-473E-967A-6FDE1F1EFE72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815830F-071E-45E0-902B-E6BD7FFE64E0}" type="pres">
      <dgm:prSet presAssocID="{428768E4-9EE0-4E22-B46C-6AB618D74988}" presName="sibTrans" presStyleCnt="0"/>
      <dgm:spPr/>
    </dgm:pt>
    <dgm:pt modelId="{21C9CD6F-C950-406A-AE1F-2B65E1C3F55D}" type="pres">
      <dgm:prSet presAssocID="{0D73B6E7-CD66-48FD-875D-36E1C114602C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B5F6221-CE07-40A8-822E-746ACFC356EE}" type="pres">
      <dgm:prSet presAssocID="{DB3F743D-BD65-427B-B222-D1BE1F74EB53}" presName="sibTrans" presStyleCnt="0"/>
      <dgm:spPr/>
    </dgm:pt>
    <dgm:pt modelId="{8522890A-7A49-4EF4-9674-72E2E7C73721}" type="pres">
      <dgm:prSet presAssocID="{107887D8-2632-40AF-8B93-B5588CCC1C5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117708E-C854-4D78-A02B-0163303C0AF7}" type="pres">
      <dgm:prSet presAssocID="{BDEFEA56-0EC6-4F24-9F0A-A2B27AF0AB5B}" presName="sibTrans" presStyleCnt="0"/>
      <dgm:spPr/>
    </dgm:pt>
    <dgm:pt modelId="{1C96BCD0-F852-4270-9443-094F90D19783}" type="pres">
      <dgm:prSet presAssocID="{2D3CA54E-16D9-439E-ADCE-567A68940843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1BC19DD-3D48-45C6-BE7C-7B6E1AE69303}" type="pres">
      <dgm:prSet presAssocID="{116D78AC-C5EB-4745-AE95-9A2F9982C039}" presName="sibTrans" presStyleCnt="0"/>
      <dgm:spPr/>
    </dgm:pt>
    <dgm:pt modelId="{4065411B-83E5-4D26-9B75-4FD90AD02EA9}" type="pres">
      <dgm:prSet presAssocID="{ABF1BD29-5791-4B2B-BC5D-C32CE4D199C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79B62D9-42BC-4B4F-8E08-B384A40157A1}" type="pres">
      <dgm:prSet presAssocID="{80730CB2-1D91-4D0D-BE83-D036316DF34A}" presName="sibTrans" presStyleCnt="0"/>
      <dgm:spPr/>
    </dgm:pt>
    <dgm:pt modelId="{BF09B065-590D-4FBA-9391-024F9EA4B83A}" type="pres">
      <dgm:prSet presAssocID="{C30D8EBE-488F-40A5-86C4-66B3A4DB5DF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DD8E726-3FCB-467D-8AAA-B375A634F08B}" type="pres">
      <dgm:prSet presAssocID="{31D5C518-D6FA-42F9-8C10-03F2EFCE59D8}" presName="sibTrans" presStyleCnt="0"/>
      <dgm:spPr/>
    </dgm:pt>
    <dgm:pt modelId="{5E8CDC55-5CD1-45A4-82B7-B290DAC7A36F}" type="pres">
      <dgm:prSet presAssocID="{8995D0E8-52AD-4BF8-B14B-9B3CFBBC9BC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56CFDC9-205F-4B42-A4F2-4FA44338F75F}" srcId="{0F6FA5FF-9DBD-41E5-82DE-37EB1C2C7459}" destId="{C30D8EBE-488F-40A5-86C4-66B3A4DB5DF6}" srcOrd="6" destOrd="0" parTransId="{7EEDC222-F138-4337-9BA4-E15CCAABA132}" sibTransId="{31D5C518-D6FA-42F9-8C10-03F2EFCE59D8}"/>
    <dgm:cxn modelId="{CE1A65D6-D4A6-4E51-A147-2A68A42DA9D2}" srcId="{0F6FA5FF-9DBD-41E5-82DE-37EB1C2C7459}" destId="{107887D8-2632-40AF-8B93-B5588CCC1C5F}" srcOrd="3" destOrd="0" parTransId="{2AFAC4D4-7D7C-48D1-8F07-ED16FCDD60B8}" sibTransId="{BDEFEA56-0EC6-4F24-9F0A-A2B27AF0AB5B}"/>
    <dgm:cxn modelId="{E240A9C7-869F-44B2-9EB4-12089A6EEAF9}" type="presOf" srcId="{C30D8EBE-488F-40A5-86C4-66B3A4DB5DF6}" destId="{BF09B065-590D-4FBA-9391-024F9EA4B83A}" srcOrd="0" destOrd="0" presId="urn:microsoft.com/office/officeart/2005/8/layout/default"/>
    <dgm:cxn modelId="{9E09822F-D68E-4A0B-B880-A0D9BA542A9A}" type="presOf" srcId="{107887D8-2632-40AF-8B93-B5588CCC1C5F}" destId="{8522890A-7A49-4EF4-9674-72E2E7C73721}" srcOrd="0" destOrd="0" presId="urn:microsoft.com/office/officeart/2005/8/layout/default"/>
    <dgm:cxn modelId="{0A52D3B7-4586-47DA-89BF-C1F08AA2149D}" srcId="{0F6FA5FF-9DBD-41E5-82DE-37EB1C2C7459}" destId="{8995D0E8-52AD-4BF8-B14B-9B3CFBBC9BC1}" srcOrd="7" destOrd="0" parTransId="{BE798A31-AFF1-404F-9489-5998E726AA4E}" sibTransId="{F9BD38A8-02E3-4323-8B3B-73D336D65F6F}"/>
    <dgm:cxn modelId="{B1A2E01D-79AA-4EF3-A5DB-4DF6D6673175}" type="presOf" srcId="{C573DEA9-7905-473E-967A-6FDE1F1EFE72}" destId="{D7C7CC59-9AD2-453F-8560-E75622747649}" srcOrd="0" destOrd="0" presId="urn:microsoft.com/office/officeart/2005/8/layout/default"/>
    <dgm:cxn modelId="{6EB7ABCF-F047-4E31-8AAC-36F135D6B546}" type="presOf" srcId="{0D73B6E7-CD66-48FD-875D-36E1C114602C}" destId="{21C9CD6F-C950-406A-AE1F-2B65E1C3F55D}" srcOrd="0" destOrd="0" presId="urn:microsoft.com/office/officeart/2005/8/layout/default"/>
    <dgm:cxn modelId="{4A8B3A60-EFE0-44DE-B4AE-41F4DFA6A1FF}" type="presOf" srcId="{ABF1BD29-5791-4B2B-BC5D-C32CE4D199CD}" destId="{4065411B-83E5-4D26-9B75-4FD90AD02EA9}" srcOrd="0" destOrd="0" presId="urn:microsoft.com/office/officeart/2005/8/layout/default"/>
    <dgm:cxn modelId="{635EC467-C52D-4EFC-A373-208CF363C731}" srcId="{0F6FA5FF-9DBD-41E5-82DE-37EB1C2C7459}" destId="{2D3CA54E-16D9-439E-ADCE-567A68940843}" srcOrd="4" destOrd="0" parTransId="{39461E9E-A7EC-462D-B2E8-DA491FECECBC}" sibTransId="{116D78AC-C5EB-4745-AE95-9A2F9982C039}"/>
    <dgm:cxn modelId="{D3B881F1-A434-4914-AF8C-2AA0FB7C21F2}" srcId="{0F6FA5FF-9DBD-41E5-82DE-37EB1C2C7459}" destId="{C573DEA9-7905-473E-967A-6FDE1F1EFE72}" srcOrd="1" destOrd="0" parTransId="{BA81EA89-9910-4AF9-B0CB-2F4F1A08E84F}" sibTransId="{428768E4-9EE0-4E22-B46C-6AB618D74988}"/>
    <dgm:cxn modelId="{7816AAB8-5FF1-4539-A2F1-3BFF1FFBA28E}" type="presOf" srcId="{2D3CA54E-16D9-439E-ADCE-567A68940843}" destId="{1C96BCD0-F852-4270-9443-094F90D19783}" srcOrd="0" destOrd="0" presId="urn:microsoft.com/office/officeart/2005/8/layout/default"/>
    <dgm:cxn modelId="{2461D667-C6F6-403B-9E1D-217BA32E2F71}" type="presOf" srcId="{8995D0E8-52AD-4BF8-B14B-9B3CFBBC9BC1}" destId="{5E8CDC55-5CD1-45A4-82B7-B290DAC7A36F}" srcOrd="0" destOrd="0" presId="urn:microsoft.com/office/officeart/2005/8/layout/default"/>
    <dgm:cxn modelId="{64611A46-8B70-49AB-81B3-2BBEBA4CADC5}" srcId="{0F6FA5FF-9DBD-41E5-82DE-37EB1C2C7459}" destId="{0D73B6E7-CD66-48FD-875D-36E1C114602C}" srcOrd="2" destOrd="0" parTransId="{3A31AF1A-D353-4DF7-B8B9-2839A3121E31}" sibTransId="{DB3F743D-BD65-427B-B222-D1BE1F74EB53}"/>
    <dgm:cxn modelId="{D762A1BB-CD06-4CDF-A9F4-6A835AE1D815}" type="presOf" srcId="{0F6FA5FF-9DBD-41E5-82DE-37EB1C2C7459}" destId="{9A009309-BA21-4475-995C-8FE4B5172B79}" srcOrd="0" destOrd="0" presId="urn:microsoft.com/office/officeart/2005/8/layout/default"/>
    <dgm:cxn modelId="{25C72DAC-19E2-46FE-894E-671354065DFF}" srcId="{0F6FA5FF-9DBD-41E5-82DE-37EB1C2C7459}" destId="{B7C84402-6602-489F-B40E-F686EE8AC1E5}" srcOrd="0" destOrd="0" parTransId="{D0169116-6F74-4351-8D57-18B6AE0C2CE4}" sibTransId="{266F3B73-81E1-49CE-ACF1-7F496DAD914B}"/>
    <dgm:cxn modelId="{20A57699-F229-48FD-ABC4-7C2DA54BC0B1}" type="presOf" srcId="{B7C84402-6602-489F-B40E-F686EE8AC1E5}" destId="{150E5B34-C1F1-470C-B66F-C0CBE3064D67}" srcOrd="0" destOrd="0" presId="urn:microsoft.com/office/officeart/2005/8/layout/default"/>
    <dgm:cxn modelId="{900F69BC-78EB-42BD-BBE0-65AE88AA86EF}" srcId="{0F6FA5FF-9DBD-41E5-82DE-37EB1C2C7459}" destId="{ABF1BD29-5791-4B2B-BC5D-C32CE4D199CD}" srcOrd="5" destOrd="0" parTransId="{A5DC0B68-667D-4F9F-8315-C2873EA8856F}" sibTransId="{80730CB2-1D91-4D0D-BE83-D036316DF34A}"/>
    <dgm:cxn modelId="{BEE03A3F-BFE2-419C-B8B7-7CC934FD6137}" type="presParOf" srcId="{9A009309-BA21-4475-995C-8FE4B5172B79}" destId="{150E5B34-C1F1-470C-B66F-C0CBE3064D67}" srcOrd="0" destOrd="0" presId="urn:microsoft.com/office/officeart/2005/8/layout/default"/>
    <dgm:cxn modelId="{E8FDF340-8679-4005-A33F-34BFB237C525}" type="presParOf" srcId="{9A009309-BA21-4475-995C-8FE4B5172B79}" destId="{76973AA8-669E-4BC7-8E6E-07EC442A528A}" srcOrd="1" destOrd="0" presId="urn:microsoft.com/office/officeart/2005/8/layout/default"/>
    <dgm:cxn modelId="{389DB211-20D9-40FB-A40E-423AC8EEF7C0}" type="presParOf" srcId="{9A009309-BA21-4475-995C-8FE4B5172B79}" destId="{D7C7CC59-9AD2-453F-8560-E75622747649}" srcOrd="2" destOrd="0" presId="urn:microsoft.com/office/officeart/2005/8/layout/default"/>
    <dgm:cxn modelId="{EEE0FE3F-F22C-405D-950B-212999889972}" type="presParOf" srcId="{9A009309-BA21-4475-995C-8FE4B5172B79}" destId="{2815830F-071E-45E0-902B-E6BD7FFE64E0}" srcOrd="3" destOrd="0" presId="urn:microsoft.com/office/officeart/2005/8/layout/default"/>
    <dgm:cxn modelId="{6671ED52-B69D-4651-96E7-F7C217D3F19C}" type="presParOf" srcId="{9A009309-BA21-4475-995C-8FE4B5172B79}" destId="{21C9CD6F-C950-406A-AE1F-2B65E1C3F55D}" srcOrd="4" destOrd="0" presId="urn:microsoft.com/office/officeart/2005/8/layout/default"/>
    <dgm:cxn modelId="{D97B087D-14F7-4945-A312-C60031413A80}" type="presParOf" srcId="{9A009309-BA21-4475-995C-8FE4B5172B79}" destId="{EB5F6221-CE07-40A8-822E-746ACFC356EE}" srcOrd="5" destOrd="0" presId="urn:microsoft.com/office/officeart/2005/8/layout/default"/>
    <dgm:cxn modelId="{62F62AC4-6000-4C6D-828F-DCC873A9C036}" type="presParOf" srcId="{9A009309-BA21-4475-995C-8FE4B5172B79}" destId="{8522890A-7A49-4EF4-9674-72E2E7C73721}" srcOrd="6" destOrd="0" presId="urn:microsoft.com/office/officeart/2005/8/layout/default"/>
    <dgm:cxn modelId="{0E52D23F-E981-4D06-9A92-9C99BCD6647D}" type="presParOf" srcId="{9A009309-BA21-4475-995C-8FE4B5172B79}" destId="{3117708E-C854-4D78-A02B-0163303C0AF7}" srcOrd="7" destOrd="0" presId="urn:microsoft.com/office/officeart/2005/8/layout/default"/>
    <dgm:cxn modelId="{03F6830D-3D93-4E5E-B7BD-6E0024373DBD}" type="presParOf" srcId="{9A009309-BA21-4475-995C-8FE4B5172B79}" destId="{1C96BCD0-F852-4270-9443-094F90D19783}" srcOrd="8" destOrd="0" presId="urn:microsoft.com/office/officeart/2005/8/layout/default"/>
    <dgm:cxn modelId="{7859876A-5A85-45D1-9EF1-E596922F0468}" type="presParOf" srcId="{9A009309-BA21-4475-995C-8FE4B5172B79}" destId="{41BC19DD-3D48-45C6-BE7C-7B6E1AE69303}" srcOrd="9" destOrd="0" presId="urn:microsoft.com/office/officeart/2005/8/layout/default"/>
    <dgm:cxn modelId="{9D5DBFFE-77DC-48C1-9BB5-3532EB09155F}" type="presParOf" srcId="{9A009309-BA21-4475-995C-8FE4B5172B79}" destId="{4065411B-83E5-4D26-9B75-4FD90AD02EA9}" srcOrd="10" destOrd="0" presId="urn:microsoft.com/office/officeart/2005/8/layout/default"/>
    <dgm:cxn modelId="{6F949206-6F7E-479B-8DBC-CA26521CAE42}" type="presParOf" srcId="{9A009309-BA21-4475-995C-8FE4B5172B79}" destId="{979B62D9-42BC-4B4F-8E08-B384A40157A1}" srcOrd="11" destOrd="0" presId="urn:microsoft.com/office/officeart/2005/8/layout/default"/>
    <dgm:cxn modelId="{3D88AF08-6270-466C-83B4-97714FFCEFB9}" type="presParOf" srcId="{9A009309-BA21-4475-995C-8FE4B5172B79}" destId="{BF09B065-590D-4FBA-9391-024F9EA4B83A}" srcOrd="12" destOrd="0" presId="urn:microsoft.com/office/officeart/2005/8/layout/default"/>
    <dgm:cxn modelId="{5399AA61-1A3E-4130-AEF7-C88DF2AA6BD3}" type="presParOf" srcId="{9A009309-BA21-4475-995C-8FE4B5172B79}" destId="{CDD8E726-3FCB-467D-8AAA-B375A634F08B}" srcOrd="13" destOrd="0" presId="urn:microsoft.com/office/officeart/2005/8/layout/default"/>
    <dgm:cxn modelId="{CBADF0A2-4C82-42F1-AD27-9F1044B931AF}" type="presParOf" srcId="{9A009309-BA21-4475-995C-8FE4B5172B79}" destId="{5E8CDC55-5CD1-45A4-82B7-B290DAC7A36F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A57BE5-E068-4118-A3A5-71120D92D6D6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DD58FDD-2A88-4DF9-B263-5377D5105A3D}">
      <dgm:prSet phldrT="[Tekst]"/>
      <dgm:spPr/>
      <dgm:t>
        <a:bodyPr/>
        <a:lstStyle/>
        <a:p>
          <a:r>
            <a:rPr lang="pl-PL" dirty="0"/>
            <a:t>Nasza strona </a:t>
          </a:r>
        </a:p>
      </dgm:t>
    </dgm:pt>
    <dgm:pt modelId="{0DC4218E-6696-46C6-AB66-4B891552776F}" type="parTrans" cxnId="{80E65A64-B8F2-470F-8C5E-3C078DD42AFC}">
      <dgm:prSet/>
      <dgm:spPr/>
      <dgm:t>
        <a:bodyPr/>
        <a:lstStyle/>
        <a:p>
          <a:endParaRPr lang="pl-PL"/>
        </a:p>
      </dgm:t>
    </dgm:pt>
    <dgm:pt modelId="{ED5BFE86-6829-4B5E-AB99-18189BABC223}" type="sibTrans" cxnId="{80E65A64-B8F2-470F-8C5E-3C078DD42AFC}">
      <dgm:prSet/>
      <dgm:spPr/>
      <dgm:t>
        <a:bodyPr/>
        <a:lstStyle/>
        <a:p>
          <a:endParaRPr lang="pl-PL"/>
        </a:p>
      </dgm:t>
    </dgm:pt>
    <dgm:pt modelId="{BE271497-337C-4AD6-80E0-A7532E05F0D4}">
      <dgm:prSet phldrT="[Tekst]"/>
      <dgm:spPr/>
      <dgm:t>
        <a:bodyPr/>
        <a:lstStyle/>
        <a:p>
          <a:r>
            <a:rPr lang="pl-PL" dirty="0"/>
            <a:t>Blog nr 1</a:t>
          </a:r>
        </a:p>
      </dgm:t>
    </dgm:pt>
    <dgm:pt modelId="{4AFC6DDB-9424-4A07-A4D4-CAF59B9AC981}" type="parTrans" cxnId="{42CA57B4-7D5E-4720-950C-542651EFA743}">
      <dgm:prSet/>
      <dgm:spPr/>
      <dgm:t>
        <a:bodyPr/>
        <a:lstStyle/>
        <a:p>
          <a:endParaRPr lang="pl-PL"/>
        </a:p>
      </dgm:t>
    </dgm:pt>
    <dgm:pt modelId="{BD27A9D5-5276-4210-9DD5-6D1FBEBEBBBD}" type="sibTrans" cxnId="{42CA57B4-7D5E-4720-950C-542651EFA743}">
      <dgm:prSet/>
      <dgm:spPr/>
      <dgm:t>
        <a:bodyPr/>
        <a:lstStyle/>
        <a:p>
          <a:endParaRPr lang="pl-PL"/>
        </a:p>
      </dgm:t>
    </dgm:pt>
    <dgm:pt modelId="{A6CCB3EA-EF5D-4545-8B1D-88EAD566DAE0}">
      <dgm:prSet phldrT="[Tekst]"/>
      <dgm:spPr/>
      <dgm:t>
        <a:bodyPr/>
        <a:lstStyle/>
        <a:p>
          <a:r>
            <a:rPr lang="pl-PL" dirty="0"/>
            <a:t>Blog nr 2</a:t>
          </a:r>
        </a:p>
      </dgm:t>
    </dgm:pt>
    <dgm:pt modelId="{3B3F0A81-DFB4-4906-97A7-94828191E3A1}" type="parTrans" cxnId="{8F97B0FD-6078-4B3C-8C10-97956E964367}">
      <dgm:prSet/>
      <dgm:spPr/>
      <dgm:t>
        <a:bodyPr/>
        <a:lstStyle/>
        <a:p>
          <a:endParaRPr lang="pl-PL"/>
        </a:p>
      </dgm:t>
    </dgm:pt>
    <dgm:pt modelId="{DF75C80B-2094-44FF-B85A-1EF4CC25974F}" type="sibTrans" cxnId="{8F97B0FD-6078-4B3C-8C10-97956E964367}">
      <dgm:prSet/>
      <dgm:spPr/>
      <dgm:t>
        <a:bodyPr/>
        <a:lstStyle/>
        <a:p>
          <a:endParaRPr lang="pl-PL"/>
        </a:p>
      </dgm:t>
    </dgm:pt>
    <dgm:pt modelId="{BB5D1CC5-F383-40C4-9537-F0B60267593B}">
      <dgm:prSet phldrT="[Tekst]"/>
      <dgm:spPr/>
      <dgm:t>
        <a:bodyPr/>
        <a:lstStyle/>
        <a:p>
          <a:r>
            <a:rPr lang="pl-PL" dirty="0"/>
            <a:t>Blog nr 3</a:t>
          </a:r>
        </a:p>
      </dgm:t>
    </dgm:pt>
    <dgm:pt modelId="{B936C79E-91F3-4B35-81B8-114F568B00BB}" type="parTrans" cxnId="{72579A33-66A2-452A-B432-70AA3081B740}">
      <dgm:prSet/>
      <dgm:spPr/>
      <dgm:t>
        <a:bodyPr/>
        <a:lstStyle/>
        <a:p>
          <a:endParaRPr lang="pl-PL"/>
        </a:p>
      </dgm:t>
    </dgm:pt>
    <dgm:pt modelId="{EB849A32-51EE-4660-B3C7-8C786591CF6A}" type="sibTrans" cxnId="{72579A33-66A2-452A-B432-70AA3081B740}">
      <dgm:prSet/>
      <dgm:spPr/>
      <dgm:t>
        <a:bodyPr/>
        <a:lstStyle/>
        <a:p>
          <a:endParaRPr lang="pl-PL"/>
        </a:p>
      </dgm:t>
    </dgm:pt>
    <dgm:pt modelId="{F52F8265-6285-46CD-8056-A0C82762D034}" type="pres">
      <dgm:prSet presAssocID="{FCA57BE5-E068-4118-A3A5-71120D92D6D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B49DC8A-A90A-4EC5-8816-5B5A4F2A5785}" type="pres">
      <dgm:prSet presAssocID="{CDD58FDD-2A88-4DF9-B263-5377D5105A3D}" presName="centerShape" presStyleLbl="node0" presStyleIdx="0" presStyleCnt="1"/>
      <dgm:spPr/>
      <dgm:t>
        <a:bodyPr/>
        <a:lstStyle/>
        <a:p>
          <a:endParaRPr lang="pl-PL"/>
        </a:p>
      </dgm:t>
    </dgm:pt>
    <dgm:pt modelId="{50953962-57B1-4AC0-A171-B099F3BB61C4}" type="pres">
      <dgm:prSet presAssocID="{4AFC6DDB-9424-4A07-A4D4-CAF59B9AC981}" presName="parTrans" presStyleLbl="sibTrans2D1" presStyleIdx="0" presStyleCnt="3" custAng="10800000"/>
      <dgm:spPr/>
      <dgm:t>
        <a:bodyPr/>
        <a:lstStyle/>
        <a:p>
          <a:endParaRPr lang="pl-PL"/>
        </a:p>
      </dgm:t>
    </dgm:pt>
    <dgm:pt modelId="{FAE64864-94CE-4311-A120-CEDD20AFF788}" type="pres">
      <dgm:prSet presAssocID="{4AFC6DDB-9424-4A07-A4D4-CAF59B9AC981}" presName="connectorText" presStyleLbl="sibTrans2D1" presStyleIdx="0" presStyleCnt="3"/>
      <dgm:spPr/>
      <dgm:t>
        <a:bodyPr/>
        <a:lstStyle/>
        <a:p>
          <a:endParaRPr lang="pl-PL"/>
        </a:p>
      </dgm:t>
    </dgm:pt>
    <dgm:pt modelId="{22767717-CB8E-4C05-8608-45E7D11F55A2}" type="pres">
      <dgm:prSet presAssocID="{BE271497-337C-4AD6-80E0-A7532E05F0D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EA264AF-56B1-443D-B505-C1314FDBD665}" type="pres">
      <dgm:prSet presAssocID="{B936C79E-91F3-4B35-81B8-114F568B00BB}" presName="parTrans" presStyleLbl="sibTrans2D1" presStyleIdx="1" presStyleCnt="3" custAng="10800000"/>
      <dgm:spPr/>
      <dgm:t>
        <a:bodyPr/>
        <a:lstStyle/>
        <a:p>
          <a:endParaRPr lang="pl-PL"/>
        </a:p>
      </dgm:t>
    </dgm:pt>
    <dgm:pt modelId="{714400EF-9B87-4F8D-8244-945350F4AF85}" type="pres">
      <dgm:prSet presAssocID="{B936C79E-91F3-4B35-81B8-114F568B00BB}" presName="connectorText" presStyleLbl="sibTrans2D1" presStyleIdx="1" presStyleCnt="3"/>
      <dgm:spPr/>
      <dgm:t>
        <a:bodyPr/>
        <a:lstStyle/>
        <a:p>
          <a:endParaRPr lang="pl-PL"/>
        </a:p>
      </dgm:t>
    </dgm:pt>
    <dgm:pt modelId="{FD4E135C-C74F-46CF-BF01-69195527EEFE}" type="pres">
      <dgm:prSet presAssocID="{BB5D1CC5-F383-40C4-9537-F0B6026759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34E1E3B-0874-46EF-B6BF-BFE01936FF28}" type="pres">
      <dgm:prSet presAssocID="{3B3F0A81-DFB4-4906-97A7-94828191E3A1}" presName="parTrans" presStyleLbl="sibTrans2D1" presStyleIdx="2" presStyleCnt="3" custAng="10800000"/>
      <dgm:spPr/>
      <dgm:t>
        <a:bodyPr/>
        <a:lstStyle/>
        <a:p>
          <a:endParaRPr lang="pl-PL"/>
        </a:p>
      </dgm:t>
    </dgm:pt>
    <dgm:pt modelId="{210547C9-30A2-437A-AA65-DBDC8D74400B}" type="pres">
      <dgm:prSet presAssocID="{3B3F0A81-DFB4-4906-97A7-94828191E3A1}" presName="connectorText" presStyleLbl="sibTrans2D1" presStyleIdx="2" presStyleCnt="3"/>
      <dgm:spPr/>
      <dgm:t>
        <a:bodyPr/>
        <a:lstStyle/>
        <a:p>
          <a:endParaRPr lang="pl-PL"/>
        </a:p>
      </dgm:t>
    </dgm:pt>
    <dgm:pt modelId="{3DE7EE18-DFB6-4FB5-88AB-9D68BFD5B5D5}" type="pres">
      <dgm:prSet presAssocID="{A6CCB3EA-EF5D-4545-8B1D-88EAD566DAE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34E43DB-4278-4ECD-BADC-793761B29B8A}" type="presOf" srcId="{B936C79E-91F3-4B35-81B8-114F568B00BB}" destId="{3EA264AF-56B1-443D-B505-C1314FDBD665}" srcOrd="0" destOrd="0" presId="urn:microsoft.com/office/officeart/2005/8/layout/radial5"/>
    <dgm:cxn modelId="{AB5591CD-EAEA-4CFE-BB78-87B269BDD9C7}" type="presOf" srcId="{4AFC6DDB-9424-4A07-A4D4-CAF59B9AC981}" destId="{50953962-57B1-4AC0-A171-B099F3BB61C4}" srcOrd="0" destOrd="0" presId="urn:microsoft.com/office/officeart/2005/8/layout/radial5"/>
    <dgm:cxn modelId="{8F97B0FD-6078-4B3C-8C10-97956E964367}" srcId="{CDD58FDD-2A88-4DF9-B263-5377D5105A3D}" destId="{A6CCB3EA-EF5D-4545-8B1D-88EAD566DAE0}" srcOrd="2" destOrd="0" parTransId="{3B3F0A81-DFB4-4906-97A7-94828191E3A1}" sibTransId="{DF75C80B-2094-44FF-B85A-1EF4CC25974F}"/>
    <dgm:cxn modelId="{805006A9-9A91-4492-9136-C2E9C6846BDE}" type="presOf" srcId="{4AFC6DDB-9424-4A07-A4D4-CAF59B9AC981}" destId="{FAE64864-94CE-4311-A120-CEDD20AFF788}" srcOrd="1" destOrd="0" presId="urn:microsoft.com/office/officeart/2005/8/layout/radial5"/>
    <dgm:cxn modelId="{C6AF8C3A-03F7-4A8E-8E68-A34085EC8659}" type="presOf" srcId="{BE271497-337C-4AD6-80E0-A7532E05F0D4}" destId="{22767717-CB8E-4C05-8608-45E7D11F55A2}" srcOrd="0" destOrd="0" presId="urn:microsoft.com/office/officeart/2005/8/layout/radial5"/>
    <dgm:cxn modelId="{DEEBE28C-0AEE-4D95-86AC-5E9AFAA7C74C}" type="presOf" srcId="{CDD58FDD-2A88-4DF9-B263-5377D5105A3D}" destId="{5B49DC8A-A90A-4EC5-8816-5B5A4F2A5785}" srcOrd="0" destOrd="0" presId="urn:microsoft.com/office/officeart/2005/8/layout/radial5"/>
    <dgm:cxn modelId="{4E62A975-1F3E-4585-8429-8CEE045AB9A3}" type="presOf" srcId="{A6CCB3EA-EF5D-4545-8B1D-88EAD566DAE0}" destId="{3DE7EE18-DFB6-4FB5-88AB-9D68BFD5B5D5}" srcOrd="0" destOrd="0" presId="urn:microsoft.com/office/officeart/2005/8/layout/radial5"/>
    <dgm:cxn modelId="{42CA57B4-7D5E-4720-950C-542651EFA743}" srcId="{CDD58FDD-2A88-4DF9-B263-5377D5105A3D}" destId="{BE271497-337C-4AD6-80E0-A7532E05F0D4}" srcOrd="0" destOrd="0" parTransId="{4AFC6DDB-9424-4A07-A4D4-CAF59B9AC981}" sibTransId="{BD27A9D5-5276-4210-9DD5-6D1FBEBEBBBD}"/>
    <dgm:cxn modelId="{CEB3F520-A60F-493F-A2BE-29B8C3C85002}" type="presOf" srcId="{3B3F0A81-DFB4-4906-97A7-94828191E3A1}" destId="{834E1E3B-0874-46EF-B6BF-BFE01936FF28}" srcOrd="0" destOrd="0" presId="urn:microsoft.com/office/officeart/2005/8/layout/radial5"/>
    <dgm:cxn modelId="{657BB2E4-DE53-450E-9D1F-6FFF10106A47}" type="presOf" srcId="{B936C79E-91F3-4B35-81B8-114F568B00BB}" destId="{714400EF-9B87-4F8D-8244-945350F4AF85}" srcOrd="1" destOrd="0" presId="urn:microsoft.com/office/officeart/2005/8/layout/radial5"/>
    <dgm:cxn modelId="{79BDD9CC-2E7E-482E-92DF-2BEC47432C4D}" type="presOf" srcId="{BB5D1CC5-F383-40C4-9537-F0B60267593B}" destId="{FD4E135C-C74F-46CF-BF01-69195527EEFE}" srcOrd="0" destOrd="0" presId="urn:microsoft.com/office/officeart/2005/8/layout/radial5"/>
    <dgm:cxn modelId="{80E65A64-B8F2-470F-8C5E-3C078DD42AFC}" srcId="{FCA57BE5-E068-4118-A3A5-71120D92D6D6}" destId="{CDD58FDD-2A88-4DF9-B263-5377D5105A3D}" srcOrd="0" destOrd="0" parTransId="{0DC4218E-6696-46C6-AB66-4B891552776F}" sibTransId="{ED5BFE86-6829-4B5E-AB99-18189BABC223}"/>
    <dgm:cxn modelId="{2ABB7821-EC72-496E-9116-8FA7290D8FCD}" type="presOf" srcId="{3B3F0A81-DFB4-4906-97A7-94828191E3A1}" destId="{210547C9-30A2-437A-AA65-DBDC8D74400B}" srcOrd="1" destOrd="0" presId="urn:microsoft.com/office/officeart/2005/8/layout/radial5"/>
    <dgm:cxn modelId="{72579A33-66A2-452A-B432-70AA3081B740}" srcId="{CDD58FDD-2A88-4DF9-B263-5377D5105A3D}" destId="{BB5D1CC5-F383-40C4-9537-F0B60267593B}" srcOrd="1" destOrd="0" parTransId="{B936C79E-91F3-4B35-81B8-114F568B00BB}" sibTransId="{EB849A32-51EE-4660-B3C7-8C786591CF6A}"/>
    <dgm:cxn modelId="{CE5E59F4-99A8-41F7-BCB7-E1D2C89DE9E5}" type="presOf" srcId="{FCA57BE5-E068-4118-A3A5-71120D92D6D6}" destId="{F52F8265-6285-46CD-8056-A0C82762D034}" srcOrd="0" destOrd="0" presId="urn:microsoft.com/office/officeart/2005/8/layout/radial5"/>
    <dgm:cxn modelId="{658DD858-C6CB-4661-B86E-63691C4AC8D7}" type="presParOf" srcId="{F52F8265-6285-46CD-8056-A0C82762D034}" destId="{5B49DC8A-A90A-4EC5-8816-5B5A4F2A5785}" srcOrd="0" destOrd="0" presId="urn:microsoft.com/office/officeart/2005/8/layout/radial5"/>
    <dgm:cxn modelId="{9AC940B5-5663-4D62-8E80-09F2458E1659}" type="presParOf" srcId="{F52F8265-6285-46CD-8056-A0C82762D034}" destId="{50953962-57B1-4AC0-A171-B099F3BB61C4}" srcOrd="1" destOrd="0" presId="urn:microsoft.com/office/officeart/2005/8/layout/radial5"/>
    <dgm:cxn modelId="{C89EEBD4-87C7-47CF-9A49-8C97AD3F5CAD}" type="presParOf" srcId="{50953962-57B1-4AC0-A171-B099F3BB61C4}" destId="{FAE64864-94CE-4311-A120-CEDD20AFF788}" srcOrd="0" destOrd="0" presId="urn:microsoft.com/office/officeart/2005/8/layout/radial5"/>
    <dgm:cxn modelId="{FAE9715D-6523-4CEA-A1B9-08D497E49FC5}" type="presParOf" srcId="{F52F8265-6285-46CD-8056-A0C82762D034}" destId="{22767717-CB8E-4C05-8608-45E7D11F55A2}" srcOrd="2" destOrd="0" presId="urn:microsoft.com/office/officeart/2005/8/layout/radial5"/>
    <dgm:cxn modelId="{7B37350D-1DBC-4008-9024-4B2CA8A16BA3}" type="presParOf" srcId="{F52F8265-6285-46CD-8056-A0C82762D034}" destId="{3EA264AF-56B1-443D-B505-C1314FDBD665}" srcOrd="3" destOrd="0" presId="urn:microsoft.com/office/officeart/2005/8/layout/radial5"/>
    <dgm:cxn modelId="{79DD9FE2-FD4D-4C70-9F5E-E66321009732}" type="presParOf" srcId="{3EA264AF-56B1-443D-B505-C1314FDBD665}" destId="{714400EF-9B87-4F8D-8244-945350F4AF85}" srcOrd="0" destOrd="0" presId="urn:microsoft.com/office/officeart/2005/8/layout/radial5"/>
    <dgm:cxn modelId="{26E54058-4FA9-4609-89BD-56D8F9407022}" type="presParOf" srcId="{F52F8265-6285-46CD-8056-A0C82762D034}" destId="{FD4E135C-C74F-46CF-BF01-69195527EEFE}" srcOrd="4" destOrd="0" presId="urn:microsoft.com/office/officeart/2005/8/layout/radial5"/>
    <dgm:cxn modelId="{31A19735-9C92-4DBC-8837-208937121739}" type="presParOf" srcId="{F52F8265-6285-46CD-8056-A0C82762D034}" destId="{834E1E3B-0874-46EF-B6BF-BFE01936FF28}" srcOrd="5" destOrd="0" presId="urn:microsoft.com/office/officeart/2005/8/layout/radial5"/>
    <dgm:cxn modelId="{CB36DFE5-86EF-40B4-AA47-8DDA3F40118E}" type="presParOf" srcId="{834E1E3B-0874-46EF-B6BF-BFE01936FF28}" destId="{210547C9-30A2-437A-AA65-DBDC8D74400B}" srcOrd="0" destOrd="0" presId="urn:microsoft.com/office/officeart/2005/8/layout/radial5"/>
    <dgm:cxn modelId="{0B2AA5A9-E45F-496C-8732-B27EB9BF0A8C}" type="presParOf" srcId="{F52F8265-6285-46CD-8056-A0C82762D034}" destId="{3DE7EE18-DFB6-4FB5-88AB-9D68BFD5B5D5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CA57BE5-E068-4118-A3A5-71120D92D6D6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DD58FDD-2A88-4DF9-B263-5377D5105A3D}">
      <dgm:prSet phldrT="[Tekst]"/>
      <dgm:spPr/>
      <dgm:t>
        <a:bodyPr/>
        <a:lstStyle/>
        <a:p>
          <a:r>
            <a:rPr lang="pl-PL" dirty="0"/>
            <a:t>Nasza strona </a:t>
          </a:r>
        </a:p>
      </dgm:t>
    </dgm:pt>
    <dgm:pt modelId="{0DC4218E-6696-46C6-AB66-4B891552776F}" type="parTrans" cxnId="{80E65A64-B8F2-470F-8C5E-3C078DD42AFC}">
      <dgm:prSet/>
      <dgm:spPr/>
      <dgm:t>
        <a:bodyPr/>
        <a:lstStyle/>
        <a:p>
          <a:endParaRPr lang="pl-PL"/>
        </a:p>
      </dgm:t>
    </dgm:pt>
    <dgm:pt modelId="{ED5BFE86-6829-4B5E-AB99-18189BABC223}" type="sibTrans" cxnId="{80E65A64-B8F2-470F-8C5E-3C078DD42AFC}">
      <dgm:prSet/>
      <dgm:spPr/>
      <dgm:t>
        <a:bodyPr/>
        <a:lstStyle/>
        <a:p>
          <a:endParaRPr lang="pl-PL"/>
        </a:p>
      </dgm:t>
    </dgm:pt>
    <dgm:pt modelId="{BE271497-337C-4AD6-80E0-A7532E05F0D4}">
      <dgm:prSet phldrT="[Tekst]"/>
      <dgm:spPr/>
      <dgm:t>
        <a:bodyPr/>
        <a:lstStyle/>
        <a:p>
          <a:r>
            <a:rPr lang="pl-PL" dirty="0"/>
            <a:t>Strona X</a:t>
          </a:r>
        </a:p>
      </dgm:t>
    </dgm:pt>
    <dgm:pt modelId="{4AFC6DDB-9424-4A07-A4D4-CAF59B9AC981}" type="parTrans" cxnId="{42CA57B4-7D5E-4720-950C-542651EFA743}">
      <dgm:prSet/>
      <dgm:spPr/>
      <dgm:t>
        <a:bodyPr/>
        <a:lstStyle/>
        <a:p>
          <a:endParaRPr lang="pl-PL"/>
        </a:p>
      </dgm:t>
    </dgm:pt>
    <dgm:pt modelId="{BD27A9D5-5276-4210-9DD5-6D1FBEBEBBBD}" type="sibTrans" cxnId="{42CA57B4-7D5E-4720-950C-542651EFA743}">
      <dgm:prSet/>
      <dgm:spPr/>
      <dgm:t>
        <a:bodyPr/>
        <a:lstStyle/>
        <a:p>
          <a:endParaRPr lang="pl-PL"/>
        </a:p>
      </dgm:t>
    </dgm:pt>
    <dgm:pt modelId="{A6CCB3EA-EF5D-4545-8B1D-88EAD566DAE0}">
      <dgm:prSet phldrT="[Tekst]"/>
      <dgm:spPr/>
      <dgm:t>
        <a:bodyPr/>
        <a:lstStyle/>
        <a:p>
          <a:r>
            <a:rPr lang="pl-PL" dirty="0"/>
            <a:t>Strona Y</a:t>
          </a:r>
        </a:p>
      </dgm:t>
    </dgm:pt>
    <dgm:pt modelId="{3B3F0A81-DFB4-4906-97A7-94828191E3A1}" type="parTrans" cxnId="{8F97B0FD-6078-4B3C-8C10-97956E964367}">
      <dgm:prSet/>
      <dgm:spPr/>
      <dgm:t>
        <a:bodyPr/>
        <a:lstStyle/>
        <a:p>
          <a:endParaRPr lang="pl-PL"/>
        </a:p>
      </dgm:t>
    </dgm:pt>
    <dgm:pt modelId="{DF75C80B-2094-44FF-B85A-1EF4CC25974F}" type="sibTrans" cxnId="{8F97B0FD-6078-4B3C-8C10-97956E964367}">
      <dgm:prSet/>
      <dgm:spPr/>
      <dgm:t>
        <a:bodyPr/>
        <a:lstStyle/>
        <a:p>
          <a:endParaRPr lang="pl-PL"/>
        </a:p>
      </dgm:t>
    </dgm:pt>
    <dgm:pt modelId="{BB5D1CC5-F383-40C4-9537-F0B60267593B}">
      <dgm:prSet phldrT="[Tekst]"/>
      <dgm:spPr/>
      <dgm:t>
        <a:bodyPr/>
        <a:lstStyle/>
        <a:p>
          <a:r>
            <a:rPr lang="pl-PL" dirty="0"/>
            <a:t>Strona</a:t>
          </a:r>
        </a:p>
        <a:p>
          <a:r>
            <a:rPr lang="pl-PL" dirty="0"/>
            <a:t>Z</a:t>
          </a:r>
        </a:p>
      </dgm:t>
    </dgm:pt>
    <dgm:pt modelId="{B936C79E-91F3-4B35-81B8-114F568B00BB}" type="parTrans" cxnId="{72579A33-66A2-452A-B432-70AA3081B740}">
      <dgm:prSet/>
      <dgm:spPr/>
      <dgm:t>
        <a:bodyPr/>
        <a:lstStyle/>
        <a:p>
          <a:endParaRPr lang="pl-PL"/>
        </a:p>
      </dgm:t>
    </dgm:pt>
    <dgm:pt modelId="{EB849A32-51EE-4660-B3C7-8C786591CF6A}" type="sibTrans" cxnId="{72579A33-66A2-452A-B432-70AA3081B740}">
      <dgm:prSet/>
      <dgm:spPr/>
      <dgm:t>
        <a:bodyPr/>
        <a:lstStyle/>
        <a:p>
          <a:endParaRPr lang="pl-PL"/>
        </a:p>
      </dgm:t>
    </dgm:pt>
    <dgm:pt modelId="{F52F8265-6285-46CD-8056-A0C82762D034}" type="pres">
      <dgm:prSet presAssocID="{FCA57BE5-E068-4118-A3A5-71120D92D6D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B49DC8A-A90A-4EC5-8816-5B5A4F2A5785}" type="pres">
      <dgm:prSet presAssocID="{CDD58FDD-2A88-4DF9-B263-5377D5105A3D}" presName="centerShape" presStyleLbl="node0" presStyleIdx="0" presStyleCnt="1"/>
      <dgm:spPr/>
      <dgm:t>
        <a:bodyPr/>
        <a:lstStyle/>
        <a:p>
          <a:endParaRPr lang="pl-PL"/>
        </a:p>
      </dgm:t>
    </dgm:pt>
    <dgm:pt modelId="{50953962-57B1-4AC0-A171-B099F3BB61C4}" type="pres">
      <dgm:prSet presAssocID="{4AFC6DDB-9424-4A07-A4D4-CAF59B9AC981}" presName="parTrans" presStyleLbl="sibTrans2D1" presStyleIdx="0" presStyleCnt="3" custAng="10800000"/>
      <dgm:spPr/>
      <dgm:t>
        <a:bodyPr/>
        <a:lstStyle/>
        <a:p>
          <a:endParaRPr lang="pl-PL"/>
        </a:p>
      </dgm:t>
    </dgm:pt>
    <dgm:pt modelId="{FAE64864-94CE-4311-A120-CEDD20AFF788}" type="pres">
      <dgm:prSet presAssocID="{4AFC6DDB-9424-4A07-A4D4-CAF59B9AC981}" presName="connectorText" presStyleLbl="sibTrans2D1" presStyleIdx="0" presStyleCnt="3"/>
      <dgm:spPr/>
      <dgm:t>
        <a:bodyPr/>
        <a:lstStyle/>
        <a:p>
          <a:endParaRPr lang="pl-PL"/>
        </a:p>
      </dgm:t>
    </dgm:pt>
    <dgm:pt modelId="{22767717-CB8E-4C05-8608-45E7D11F55A2}" type="pres">
      <dgm:prSet presAssocID="{BE271497-337C-4AD6-80E0-A7532E05F0D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EA264AF-56B1-443D-B505-C1314FDBD665}" type="pres">
      <dgm:prSet presAssocID="{B936C79E-91F3-4B35-81B8-114F568B00BB}" presName="parTrans" presStyleLbl="sibTrans2D1" presStyleIdx="1" presStyleCnt="3" custAng="10800000"/>
      <dgm:spPr/>
      <dgm:t>
        <a:bodyPr/>
        <a:lstStyle/>
        <a:p>
          <a:endParaRPr lang="pl-PL"/>
        </a:p>
      </dgm:t>
    </dgm:pt>
    <dgm:pt modelId="{714400EF-9B87-4F8D-8244-945350F4AF85}" type="pres">
      <dgm:prSet presAssocID="{B936C79E-91F3-4B35-81B8-114F568B00BB}" presName="connectorText" presStyleLbl="sibTrans2D1" presStyleIdx="1" presStyleCnt="3"/>
      <dgm:spPr/>
      <dgm:t>
        <a:bodyPr/>
        <a:lstStyle/>
        <a:p>
          <a:endParaRPr lang="pl-PL"/>
        </a:p>
      </dgm:t>
    </dgm:pt>
    <dgm:pt modelId="{FD4E135C-C74F-46CF-BF01-69195527EEFE}" type="pres">
      <dgm:prSet presAssocID="{BB5D1CC5-F383-40C4-9537-F0B6026759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34E1E3B-0874-46EF-B6BF-BFE01936FF28}" type="pres">
      <dgm:prSet presAssocID="{3B3F0A81-DFB4-4906-97A7-94828191E3A1}" presName="parTrans" presStyleLbl="sibTrans2D1" presStyleIdx="2" presStyleCnt="3" custAng="10800000"/>
      <dgm:spPr/>
      <dgm:t>
        <a:bodyPr/>
        <a:lstStyle/>
        <a:p>
          <a:endParaRPr lang="pl-PL"/>
        </a:p>
      </dgm:t>
    </dgm:pt>
    <dgm:pt modelId="{210547C9-30A2-437A-AA65-DBDC8D74400B}" type="pres">
      <dgm:prSet presAssocID="{3B3F0A81-DFB4-4906-97A7-94828191E3A1}" presName="connectorText" presStyleLbl="sibTrans2D1" presStyleIdx="2" presStyleCnt="3"/>
      <dgm:spPr/>
      <dgm:t>
        <a:bodyPr/>
        <a:lstStyle/>
        <a:p>
          <a:endParaRPr lang="pl-PL"/>
        </a:p>
      </dgm:t>
    </dgm:pt>
    <dgm:pt modelId="{3DE7EE18-DFB6-4FB5-88AB-9D68BFD5B5D5}" type="pres">
      <dgm:prSet presAssocID="{A6CCB3EA-EF5D-4545-8B1D-88EAD566DAE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34E43DB-4278-4ECD-BADC-793761B29B8A}" type="presOf" srcId="{B936C79E-91F3-4B35-81B8-114F568B00BB}" destId="{3EA264AF-56B1-443D-B505-C1314FDBD665}" srcOrd="0" destOrd="0" presId="urn:microsoft.com/office/officeart/2005/8/layout/radial5"/>
    <dgm:cxn modelId="{AB5591CD-EAEA-4CFE-BB78-87B269BDD9C7}" type="presOf" srcId="{4AFC6DDB-9424-4A07-A4D4-CAF59B9AC981}" destId="{50953962-57B1-4AC0-A171-B099F3BB61C4}" srcOrd="0" destOrd="0" presId="urn:microsoft.com/office/officeart/2005/8/layout/radial5"/>
    <dgm:cxn modelId="{8F97B0FD-6078-4B3C-8C10-97956E964367}" srcId="{CDD58FDD-2A88-4DF9-B263-5377D5105A3D}" destId="{A6CCB3EA-EF5D-4545-8B1D-88EAD566DAE0}" srcOrd="2" destOrd="0" parTransId="{3B3F0A81-DFB4-4906-97A7-94828191E3A1}" sibTransId="{DF75C80B-2094-44FF-B85A-1EF4CC25974F}"/>
    <dgm:cxn modelId="{805006A9-9A91-4492-9136-C2E9C6846BDE}" type="presOf" srcId="{4AFC6DDB-9424-4A07-A4D4-CAF59B9AC981}" destId="{FAE64864-94CE-4311-A120-CEDD20AFF788}" srcOrd="1" destOrd="0" presId="urn:microsoft.com/office/officeart/2005/8/layout/radial5"/>
    <dgm:cxn modelId="{C6AF8C3A-03F7-4A8E-8E68-A34085EC8659}" type="presOf" srcId="{BE271497-337C-4AD6-80E0-A7532E05F0D4}" destId="{22767717-CB8E-4C05-8608-45E7D11F55A2}" srcOrd="0" destOrd="0" presId="urn:microsoft.com/office/officeart/2005/8/layout/radial5"/>
    <dgm:cxn modelId="{DEEBE28C-0AEE-4D95-86AC-5E9AFAA7C74C}" type="presOf" srcId="{CDD58FDD-2A88-4DF9-B263-5377D5105A3D}" destId="{5B49DC8A-A90A-4EC5-8816-5B5A4F2A5785}" srcOrd="0" destOrd="0" presId="urn:microsoft.com/office/officeart/2005/8/layout/radial5"/>
    <dgm:cxn modelId="{4E62A975-1F3E-4585-8429-8CEE045AB9A3}" type="presOf" srcId="{A6CCB3EA-EF5D-4545-8B1D-88EAD566DAE0}" destId="{3DE7EE18-DFB6-4FB5-88AB-9D68BFD5B5D5}" srcOrd="0" destOrd="0" presId="urn:microsoft.com/office/officeart/2005/8/layout/radial5"/>
    <dgm:cxn modelId="{42CA57B4-7D5E-4720-950C-542651EFA743}" srcId="{CDD58FDD-2A88-4DF9-B263-5377D5105A3D}" destId="{BE271497-337C-4AD6-80E0-A7532E05F0D4}" srcOrd="0" destOrd="0" parTransId="{4AFC6DDB-9424-4A07-A4D4-CAF59B9AC981}" sibTransId="{BD27A9D5-5276-4210-9DD5-6D1FBEBEBBBD}"/>
    <dgm:cxn modelId="{CEB3F520-A60F-493F-A2BE-29B8C3C85002}" type="presOf" srcId="{3B3F0A81-DFB4-4906-97A7-94828191E3A1}" destId="{834E1E3B-0874-46EF-B6BF-BFE01936FF28}" srcOrd="0" destOrd="0" presId="urn:microsoft.com/office/officeart/2005/8/layout/radial5"/>
    <dgm:cxn modelId="{657BB2E4-DE53-450E-9D1F-6FFF10106A47}" type="presOf" srcId="{B936C79E-91F3-4B35-81B8-114F568B00BB}" destId="{714400EF-9B87-4F8D-8244-945350F4AF85}" srcOrd="1" destOrd="0" presId="urn:microsoft.com/office/officeart/2005/8/layout/radial5"/>
    <dgm:cxn modelId="{79BDD9CC-2E7E-482E-92DF-2BEC47432C4D}" type="presOf" srcId="{BB5D1CC5-F383-40C4-9537-F0B60267593B}" destId="{FD4E135C-C74F-46CF-BF01-69195527EEFE}" srcOrd="0" destOrd="0" presId="urn:microsoft.com/office/officeart/2005/8/layout/radial5"/>
    <dgm:cxn modelId="{80E65A64-B8F2-470F-8C5E-3C078DD42AFC}" srcId="{FCA57BE5-E068-4118-A3A5-71120D92D6D6}" destId="{CDD58FDD-2A88-4DF9-B263-5377D5105A3D}" srcOrd="0" destOrd="0" parTransId="{0DC4218E-6696-46C6-AB66-4B891552776F}" sibTransId="{ED5BFE86-6829-4B5E-AB99-18189BABC223}"/>
    <dgm:cxn modelId="{2ABB7821-EC72-496E-9116-8FA7290D8FCD}" type="presOf" srcId="{3B3F0A81-DFB4-4906-97A7-94828191E3A1}" destId="{210547C9-30A2-437A-AA65-DBDC8D74400B}" srcOrd="1" destOrd="0" presId="urn:microsoft.com/office/officeart/2005/8/layout/radial5"/>
    <dgm:cxn modelId="{72579A33-66A2-452A-B432-70AA3081B740}" srcId="{CDD58FDD-2A88-4DF9-B263-5377D5105A3D}" destId="{BB5D1CC5-F383-40C4-9537-F0B60267593B}" srcOrd="1" destOrd="0" parTransId="{B936C79E-91F3-4B35-81B8-114F568B00BB}" sibTransId="{EB849A32-51EE-4660-B3C7-8C786591CF6A}"/>
    <dgm:cxn modelId="{CE5E59F4-99A8-41F7-BCB7-E1D2C89DE9E5}" type="presOf" srcId="{FCA57BE5-E068-4118-A3A5-71120D92D6D6}" destId="{F52F8265-6285-46CD-8056-A0C82762D034}" srcOrd="0" destOrd="0" presId="urn:microsoft.com/office/officeart/2005/8/layout/radial5"/>
    <dgm:cxn modelId="{658DD858-C6CB-4661-B86E-63691C4AC8D7}" type="presParOf" srcId="{F52F8265-6285-46CD-8056-A0C82762D034}" destId="{5B49DC8A-A90A-4EC5-8816-5B5A4F2A5785}" srcOrd="0" destOrd="0" presId="urn:microsoft.com/office/officeart/2005/8/layout/radial5"/>
    <dgm:cxn modelId="{9AC940B5-5663-4D62-8E80-09F2458E1659}" type="presParOf" srcId="{F52F8265-6285-46CD-8056-A0C82762D034}" destId="{50953962-57B1-4AC0-A171-B099F3BB61C4}" srcOrd="1" destOrd="0" presId="urn:microsoft.com/office/officeart/2005/8/layout/radial5"/>
    <dgm:cxn modelId="{C89EEBD4-87C7-47CF-9A49-8C97AD3F5CAD}" type="presParOf" srcId="{50953962-57B1-4AC0-A171-B099F3BB61C4}" destId="{FAE64864-94CE-4311-A120-CEDD20AFF788}" srcOrd="0" destOrd="0" presId="urn:microsoft.com/office/officeart/2005/8/layout/radial5"/>
    <dgm:cxn modelId="{FAE9715D-6523-4CEA-A1B9-08D497E49FC5}" type="presParOf" srcId="{F52F8265-6285-46CD-8056-A0C82762D034}" destId="{22767717-CB8E-4C05-8608-45E7D11F55A2}" srcOrd="2" destOrd="0" presId="urn:microsoft.com/office/officeart/2005/8/layout/radial5"/>
    <dgm:cxn modelId="{7B37350D-1DBC-4008-9024-4B2CA8A16BA3}" type="presParOf" srcId="{F52F8265-6285-46CD-8056-A0C82762D034}" destId="{3EA264AF-56B1-443D-B505-C1314FDBD665}" srcOrd="3" destOrd="0" presId="urn:microsoft.com/office/officeart/2005/8/layout/radial5"/>
    <dgm:cxn modelId="{79DD9FE2-FD4D-4C70-9F5E-E66321009732}" type="presParOf" srcId="{3EA264AF-56B1-443D-B505-C1314FDBD665}" destId="{714400EF-9B87-4F8D-8244-945350F4AF85}" srcOrd="0" destOrd="0" presId="urn:microsoft.com/office/officeart/2005/8/layout/radial5"/>
    <dgm:cxn modelId="{26E54058-4FA9-4609-89BD-56D8F9407022}" type="presParOf" srcId="{F52F8265-6285-46CD-8056-A0C82762D034}" destId="{FD4E135C-C74F-46CF-BF01-69195527EEFE}" srcOrd="4" destOrd="0" presId="urn:microsoft.com/office/officeart/2005/8/layout/radial5"/>
    <dgm:cxn modelId="{31A19735-9C92-4DBC-8837-208937121739}" type="presParOf" srcId="{F52F8265-6285-46CD-8056-A0C82762D034}" destId="{834E1E3B-0874-46EF-B6BF-BFE01936FF28}" srcOrd="5" destOrd="0" presId="urn:microsoft.com/office/officeart/2005/8/layout/radial5"/>
    <dgm:cxn modelId="{CB36DFE5-86EF-40B4-AA47-8DDA3F40118E}" type="presParOf" srcId="{834E1E3B-0874-46EF-B6BF-BFE01936FF28}" destId="{210547C9-30A2-437A-AA65-DBDC8D74400B}" srcOrd="0" destOrd="0" presId="urn:microsoft.com/office/officeart/2005/8/layout/radial5"/>
    <dgm:cxn modelId="{0B2AA5A9-E45F-496C-8732-B27EB9BF0A8C}" type="presParOf" srcId="{F52F8265-6285-46CD-8056-A0C82762D034}" destId="{3DE7EE18-DFB6-4FB5-88AB-9D68BFD5B5D5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1CFFEA-5591-4497-BA7A-F9BE26C2F27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1BEBC03B-BCCF-4A39-B00B-0CB2BD8AB6BD}">
      <dgm:prSet phldrT="[Tekst]"/>
      <dgm:spPr/>
      <dgm:t>
        <a:bodyPr/>
        <a:lstStyle/>
        <a:p>
          <a:r>
            <a:rPr lang="pl-PL" dirty="0"/>
            <a:t>Świadomość</a:t>
          </a:r>
        </a:p>
      </dgm:t>
    </dgm:pt>
    <dgm:pt modelId="{CD141F6F-C9A2-414A-A56F-24DE48EE9D25}" type="parTrans" cxnId="{E90248BA-CAF8-4206-9D77-F925A63AE1B7}">
      <dgm:prSet/>
      <dgm:spPr/>
      <dgm:t>
        <a:bodyPr/>
        <a:lstStyle/>
        <a:p>
          <a:endParaRPr lang="pl-PL"/>
        </a:p>
      </dgm:t>
    </dgm:pt>
    <dgm:pt modelId="{3662F74E-A299-44E7-8F25-45460391E478}" type="sibTrans" cxnId="{E90248BA-CAF8-4206-9D77-F925A63AE1B7}">
      <dgm:prSet/>
      <dgm:spPr/>
      <dgm:t>
        <a:bodyPr/>
        <a:lstStyle/>
        <a:p>
          <a:endParaRPr lang="pl-PL"/>
        </a:p>
      </dgm:t>
    </dgm:pt>
    <dgm:pt modelId="{4CEDD6D2-7C51-41C9-9BD3-FDBE35318266}">
      <dgm:prSet phldrT="[Tekst]"/>
      <dgm:spPr/>
      <dgm:t>
        <a:bodyPr/>
        <a:lstStyle/>
        <a:p>
          <a:r>
            <a:rPr lang="pl-PL" dirty="0"/>
            <a:t>Zainteresowanie</a:t>
          </a:r>
        </a:p>
      </dgm:t>
    </dgm:pt>
    <dgm:pt modelId="{13DE04FA-92FD-443B-B92D-23C14A1E11F2}" type="parTrans" cxnId="{3597CC46-DC28-4221-A56E-E1397716677C}">
      <dgm:prSet/>
      <dgm:spPr/>
      <dgm:t>
        <a:bodyPr/>
        <a:lstStyle/>
        <a:p>
          <a:endParaRPr lang="pl-PL"/>
        </a:p>
      </dgm:t>
    </dgm:pt>
    <dgm:pt modelId="{B0930813-7AFA-4564-BEAF-772BB3A8B73D}" type="sibTrans" cxnId="{3597CC46-DC28-4221-A56E-E1397716677C}">
      <dgm:prSet/>
      <dgm:spPr/>
      <dgm:t>
        <a:bodyPr/>
        <a:lstStyle/>
        <a:p>
          <a:endParaRPr lang="pl-PL"/>
        </a:p>
      </dgm:t>
    </dgm:pt>
    <dgm:pt modelId="{087CF716-008B-4FED-9D2D-92B61ACF4DFE}">
      <dgm:prSet phldrT="[Tekst]"/>
      <dgm:spPr/>
      <dgm:t>
        <a:bodyPr/>
        <a:lstStyle/>
        <a:p>
          <a:r>
            <a:rPr lang="pl-PL" dirty="0"/>
            <a:t>Rozważanie </a:t>
          </a:r>
        </a:p>
      </dgm:t>
    </dgm:pt>
    <dgm:pt modelId="{EEEE6109-6648-435C-A89C-C4E2EF8025D5}" type="parTrans" cxnId="{80A82BA5-DF55-4CC9-BD67-554A40E02D46}">
      <dgm:prSet/>
      <dgm:spPr/>
      <dgm:t>
        <a:bodyPr/>
        <a:lstStyle/>
        <a:p>
          <a:endParaRPr lang="pl-PL"/>
        </a:p>
      </dgm:t>
    </dgm:pt>
    <dgm:pt modelId="{2A7028EE-C1CD-4ACE-BC0D-E422E7499F25}" type="sibTrans" cxnId="{80A82BA5-DF55-4CC9-BD67-554A40E02D46}">
      <dgm:prSet/>
      <dgm:spPr/>
      <dgm:t>
        <a:bodyPr/>
        <a:lstStyle/>
        <a:p>
          <a:endParaRPr lang="pl-PL"/>
        </a:p>
      </dgm:t>
    </dgm:pt>
    <dgm:pt modelId="{451BFBE7-6165-4628-91B4-EC98521084DC}">
      <dgm:prSet/>
      <dgm:spPr/>
      <dgm:t>
        <a:bodyPr/>
        <a:lstStyle/>
        <a:p>
          <a:r>
            <a:rPr lang="pl-PL" dirty="0"/>
            <a:t>Decyzja</a:t>
          </a:r>
        </a:p>
      </dgm:t>
    </dgm:pt>
    <dgm:pt modelId="{4E81E2DB-867A-485F-8F7C-447BB9EDECD3}" type="parTrans" cxnId="{2BF7002D-B92E-4BBE-9BFB-4674A767F5FC}">
      <dgm:prSet/>
      <dgm:spPr/>
      <dgm:t>
        <a:bodyPr/>
        <a:lstStyle/>
        <a:p>
          <a:endParaRPr lang="pl-PL"/>
        </a:p>
      </dgm:t>
    </dgm:pt>
    <dgm:pt modelId="{61652B5D-F4DA-4BBF-9C43-7FE1B7917514}" type="sibTrans" cxnId="{2BF7002D-B92E-4BBE-9BFB-4674A767F5FC}">
      <dgm:prSet/>
      <dgm:spPr/>
      <dgm:t>
        <a:bodyPr/>
        <a:lstStyle/>
        <a:p>
          <a:endParaRPr lang="pl-PL"/>
        </a:p>
      </dgm:t>
    </dgm:pt>
    <dgm:pt modelId="{F464F924-376D-4659-A882-028392FE137F}" type="pres">
      <dgm:prSet presAssocID="{711CFFEA-5591-4497-BA7A-F9BE26C2F27C}" presName="compositeShape" presStyleCnt="0">
        <dgm:presLayoutVars>
          <dgm:dir/>
          <dgm:resizeHandles/>
        </dgm:presLayoutVars>
      </dgm:prSet>
      <dgm:spPr/>
    </dgm:pt>
    <dgm:pt modelId="{7F1CE4CB-AD4A-4809-A770-07A0A6FF83FF}" type="pres">
      <dgm:prSet presAssocID="{711CFFEA-5591-4497-BA7A-F9BE26C2F27C}" presName="pyramid" presStyleLbl="node1" presStyleIdx="0" presStyleCnt="1" custAng="10800000"/>
      <dgm:spPr/>
    </dgm:pt>
    <dgm:pt modelId="{4DAE9AEB-24EE-4342-9AA9-D7585A6FEC5B}" type="pres">
      <dgm:prSet presAssocID="{711CFFEA-5591-4497-BA7A-F9BE26C2F27C}" presName="theList" presStyleCnt="0"/>
      <dgm:spPr/>
    </dgm:pt>
    <dgm:pt modelId="{9FE402EB-87FD-42A8-9430-DBA42970D281}" type="pres">
      <dgm:prSet presAssocID="{1BEBC03B-BCCF-4A39-B00B-0CB2BD8AB6BD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F4BC7C8-2F11-42F1-A2F1-BEB0729281B1}" type="pres">
      <dgm:prSet presAssocID="{1BEBC03B-BCCF-4A39-B00B-0CB2BD8AB6BD}" presName="aSpace" presStyleCnt="0"/>
      <dgm:spPr/>
    </dgm:pt>
    <dgm:pt modelId="{3F9715D4-CB4E-4591-9A5E-68FB15240EAE}" type="pres">
      <dgm:prSet presAssocID="{4CEDD6D2-7C51-41C9-9BD3-FDBE35318266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4F81FD0-E2DC-49A1-A0F1-8CFF0244C889}" type="pres">
      <dgm:prSet presAssocID="{4CEDD6D2-7C51-41C9-9BD3-FDBE35318266}" presName="aSpace" presStyleCnt="0"/>
      <dgm:spPr/>
    </dgm:pt>
    <dgm:pt modelId="{D33C0564-F526-40C4-8BFD-10EFAFA50CD0}" type="pres">
      <dgm:prSet presAssocID="{087CF716-008B-4FED-9D2D-92B61ACF4DFE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DCB494-2FBC-4C90-8DAD-8300C1A60A83}" type="pres">
      <dgm:prSet presAssocID="{087CF716-008B-4FED-9D2D-92B61ACF4DFE}" presName="aSpace" presStyleCnt="0"/>
      <dgm:spPr/>
    </dgm:pt>
    <dgm:pt modelId="{1189B929-1834-49D5-A5A3-9AEE4E7CB5A7}" type="pres">
      <dgm:prSet presAssocID="{451BFBE7-6165-4628-91B4-EC98521084DC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D14C82C-6C84-448F-B1BD-35FBADF69BCA}" type="pres">
      <dgm:prSet presAssocID="{451BFBE7-6165-4628-91B4-EC98521084DC}" presName="aSpace" presStyleCnt="0"/>
      <dgm:spPr/>
    </dgm:pt>
  </dgm:ptLst>
  <dgm:cxnLst>
    <dgm:cxn modelId="{2BF7002D-B92E-4BBE-9BFB-4674A767F5FC}" srcId="{711CFFEA-5591-4497-BA7A-F9BE26C2F27C}" destId="{451BFBE7-6165-4628-91B4-EC98521084DC}" srcOrd="3" destOrd="0" parTransId="{4E81E2DB-867A-485F-8F7C-447BB9EDECD3}" sibTransId="{61652B5D-F4DA-4BBF-9C43-7FE1B7917514}"/>
    <dgm:cxn modelId="{70ADB7C2-CAC1-401C-A5FB-81E63380C7AA}" type="presOf" srcId="{087CF716-008B-4FED-9D2D-92B61ACF4DFE}" destId="{D33C0564-F526-40C4-8BFD-10EFAFA50CD0}" srcOrd="0" destOrd="0" presId="urn:microsoft.com/office/officeart/2005/8/layout/pyramid2"/>
    <dgm:cxn modelId="{6024531C-6EB0-45DA-81E5-DE8257B300ED}" type="presOf" srcId="{711CFFEA-5591-4497-BA7A-F9BE26C2F27C}" destId="{F464F924-376D-4659-A882-028392FE137F}" srcOrd="0" destOrd="0" presId="urn:microsoft.com/office/officeart/2005/8/layout/pyramid2"/>
    <dgm:cxn modelId="{3597CC46-DC28-4221-A56E-E1397716677C}" srcId="{711CFFEA-5591-4497-BA7A-F9BE26C2F27C}" destId="{4CEDD6D2-7C51-41C9-9BD3-FDBE35318266}" srcOrd="1" destOrd="0" parTransId="{13DE04FA-92FD-443B-B92D-23C14A1E11F2}" sibTransId="{B0930813-7AFA-4564-BEAF-772BB3A8B73D}"/>
    <dgm:cxn modelId="{8A0DCA6C-C75C-4D47-B620-22168384BAA3}" type="presOf" srcId="{4CEDD6D2-7C51-41C9-9BD3-FDBE35318266}" destId="{3F9715D4-CB4E-4591-9A5E-68FB15240EAE}" srcOrd="0" destOrd="0" presId="urn:microsoft.com/office/officeart/2005/8/layout/pyramid2"/>
    <dgm:cxn modelId="{80A82BA5-DF55-4CC9-BD67-554A40E02D46}" srcId="{711CFFEA-5591-4497-BA7A-F9BE26C2F27C}" destId="{087CF716-008B-4FED-9D2D-92B61ACF4DFE}" srcOrd="2" destOrd="0" parTransId="{EEEE6109-6648-435C-A89C-C4E2EF8025D5}" sibTransId="{2A7028EE-C1CD-4ACE-BC0D-E422E7499F25}"/>
    <dgm:cxn modelId="{D33B6B68-D573-480D-88F8-F98F75C0A466}" type="presOf" srcId="{1BEBC03B-BCCF-4A39-B00B-0CB2BD8AB6BD}" destId="{9FE402EB-87FD-42A8-9430-DBA42970D281}" srcOrd="0" destOrd="0" presId="urn:microsoft.com/office/officeart/2005/8/layout/pyramid2"/>
    <dgm:cxn modelId="{1328B90A-C34B-4207-80A4-FA6EE3FEA0FD}" type="presOf" srcId="{451BFBE7-6165-4628-91B4-EC98521084DC}" destId="{1189B929-1834-49D5-A5A3-9AEE4E7CB5A7}" srcOrd="0" destOrd="0" presId="urn:microsoft.com/office/officeart/2005/8/layout/pyramid2"/>
    <dgm:cxn modelId="{E90248BA-CAF8-4206-9D77-F925A63AE1B7}" srcId="{711CFFEA-5591-4497-BA7A-F9BE26C2F27C}" destId="{1BEBC03B-BCCF-4A39-B00B-0CB2BD8AB6BD}" srcOrd="0" destOrd="0" parTransId="{CD141F6F-C9A2-414A-A56F-24DE48EE9D25}" sibTransId="{3662F74E-A299-44E7-8F25-45460391E478}"/>
    <dgm:cxn modelId="{7D75B2DF-9EFA-4769-9B07-F1C23C45706B}" type="presParOf" srcId="{F464F924-376D-4659-A882-028392FE137F}" destId="{7F1CE4CB-AD4A-4809-A770-07A0A6FF83FF}" srcOrd="0" destOrd="0" presId="urn:microsoft.com/office/officeart/2005/8/layout/pyramid2"/>
    <dgm:cxn modelId="{AA06F5BE-FEA3-4724-B806-86BDD3DA9EA6}" type="presParOf" srcId="{F464F924-376D-4659-A882-028392FE137F}" destId="{4DAE9AEB-24EE-4342-9AA9-D7585A6FEC5B}" srcOrd="1" destOrd="0" presId="urn:microsoft.com/office/officeart/2005/8/layout/pyramid2"/>
    <dgm:cxn modelId="{68E0B75B-C0A6-4B99-8351-A04126F306DE}" type="presParOf" srcId="{4DAE9AEB-24EE-4342-9AA9-D7585A6FEC5B}" destId="{9FE402EB-87FD-42A8-9430-DBA42970D281}" srcOrd="0" destOrd="0" presId="urn:microsoft.com/office/officeart/2005/8/layout/pyramid2"/>
    <dgm:cxn modelId="{1EFCBB60-31A3-42CA-B7E9-B42491529B7D}" type="presParOf" srcId="{4DAE9AEB-24EE-4342-9AA9-D7585A6FEC5B}" destId="{7F4BC7C8-2F11-42F1-A2F1-BEB0729281B1}" srcOrd="1" destOrd="0" presId="urn:microsoft.com/office/officeart/2005/8/layout/pyramid2"/>
    <dgm:cxn modelId="{DC1EDF54-E9E0-4606-B096-850FFF84F5F9}" type="presParOf" srcId="{4DAE9AEB-24EE-4342-9AA9-D7585A6FEC5B}" destId="{3F9715D4-CB4E-4591-9A5E-68FB15240EAE}" srcOrd="2" destOrd="0" presId="urn:microsoft.com/office/officeart/2005/8/layout/pyramid2"/>
    <dgm:cxn modelId="{27348F7F-15D8-4FB8-9565-1DD094056291}" type="presParOf" srcId="{4DAE9AEB-24EE-4342-9AA9-D7585A6FEC5B}" destId="{34F81FD0-E2DC-49A1-A0F1-8CFF0244C889}" srcOrd="3" destOrd="0" presId="urn:microsoft.com/office/officeart/2005/8/layout/pyramid2"/>
    <dgm:cxn modelId="{B460462A-5282-4359-8885-D6D010E56152}" type="presParOf" srcId="{4DAE9AEB-24EE-4342-9AA9-D7585A6FEC5B}" destId="{D33C0564-F526-40C4-8BFD-10EFAFA50CD0}" srcOrd="4" destOrd="0" presId="urn:microsoft.com/office/officeart/2005/8/layout/pyramid2"/>
    <dgm:cxn modelId="{75C7D119-4ABF-4A7F-B3C9-922A3E7C11AD}" type="presParOf" srcId="{4DAE9AEB-24EE-4342-9AA9-D7585A6FEC5B}" destId="{96DCB494-2FBC-4C90-8DAD-8300C1A60A83}" srcOrd="5" destOrd="0" presId="urn:microsoft.com/office/officeart/2005/8/layout/pyramid2"/>
    <dgm:cxn modelId="{CA4DED54-9D53-40AD-AFE8-1AF149542C83}" type="presParOf" srcId="{4DAE9AEB-24EE-4342-9AA9-D7585A6FEC5B}" destId="{1189B929-1834-49D5-A5A3-9AEE4E7CB5A7}" srcOrd="6" destOrd="0" presId="urn:microsoft.com/office/officeart/2005/8/layout/pyramid2"/>
    <dgm:cxn modelId="{C52477B0-D4AB-496E-BEC4-2A29D26EC979}" type="presParOf" srcId="{4DAE9AEB-24EE-4342-9AA9-D7585A6FEC5B}" destId="{4D14C82C-6C84-448F-B1BD-35FBADF69BC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56D44A-7ACB-48FA-A1F9-2BFE02DC00C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903AA27-829B-40A1-ACB1-C82FA4949B69}">
      <dgm:prSet phldrT="[Tekst]" custT="1"/>
      <dgm:spPr/>
      <dgm:t>
        <a:bodyPr/>
        <a:lstStyle/>
        <a:p>
          <a:r>
            <a:rPr lang="pl-PL" sz="2800" dirty="0"/>
            <a:t>Świadomość</a:t>
          </a:r>
        </a:p>
      </dgm:t>
    </dgm:pt>
    <dgm:pt modelId="{61411432-BEE4-432F-8C37-A7E1351C2DDD}" type="parTrans" cxnId="{A7CBA5C1-842C-4DA7-BCB0-AB5A0472B5D6}">
      <dgm:prSet/>
      <dgm:spPr/>
      <dgm:t>
        <a:bodyPr/>
        <a:lstStyle/>
        <a:p>
          <a:endParaRPr lang="pl-PL"/>
        </a:p>
      </dgm:t>
    </dgm:pt>
    <dgm:pt modelId="{C1505A71-0C3D-4445-8224-F41B712B068C}" type="sibTrans" cxnId="{A7CBA5C1-842C-4DA7-BCB0-AB5A0472B5D6}">
      <dgm:prSet/>
      <dgm:spPr/>
      <dgm:t>
        <a:bodyPr/>
        <a:lstStyle/>
        <a:p>
          <a:endParaRPr lang="pl-PL"/>
        </a:p>
      </dgm:t>
    </dgm:pt>
    <dgm:pt modelId="{D2108FC3-BCD5-4287-967A-74C40F21A073}">
      <dgm:prSet phldrT="[Tekst]" custT="1"/>
      <dgm:spPr/>
      <dgm:t>
        <a:bodyPr/>
        <a:lstStyle/>
        <a:p>
          <a:r>
            <a:rPr lang="pl-PL" sz="3500" dirty="0"/>
            <a:t> trasy rowerowe </a:t>
          </a:r>
        </a:p>
      </dgm:t>
    </dgm:pt>
    <dgm:pt modelId="{1096B021-AD90-45C5-9524-5A3C03AF5688}" type="parTrans" cxnId="{DE72977C-D32D-46BB-BA2D-103A26484178}">
      <dgm:prSet/>
      <dgm:spPr/>
      <dgm:t>
        <a:bodyPr/>
        <a:lstStyle/>
        <a:p>
          <a:endParaRPr lang="pl-PL"/>
        </a:p>
      </dgm:t>
    </dgm:pt>
    <dgm:pt modelId="{84EAF6CD-F106-435B-8DCD-8CADA22E8D4B}" type="sibTrans" cxnId="{DE72977C-D32D-46BB-BA2D-103A26484178}">
      <dgm:prSet/>
      <dgm:spPr/>
      <dgm:t>
        <a:bodyPr/>
        <a:lstStyle/>
        <a:p>
          <a:endParaRPr lang="pl-PL"/>
        </a:p>
      </dgm:t>
    </dgm:pt>
    <dgm:pt modelId="{5A19A82A-24A7-46E0-BCA5-EAD2E90DD3C9}">
      <dgm:prSet phldrT="[Tekst]" custT="1"/>
      <dgm:spPr/>
      <dgm:t>
        <a:bodyPr/>
        <a:lstStyle/>
        <a:p>
          <a:r>
            <a:rPr lang="pl-PL" sz="2600" dirty="0"/>
            <a:t>Zainteresowanie </a:t>
          </a:r>
        </a:p>
      </dgm:t>
    </dgm:pt>
    <dgm:pt modelId="{E1439269-A694-403E-BB44-C3EE14282E4A}" type="parTrans" cxnId="{07D0A8A9-D59E-4079-B9A2-4D257E6817C6}">
      <dgm:prSet/>
      <dgm:spPr/>
      <dgm:t>
        <a:bodyPr/>
        <a:lstStyle/>
        <a:p>
          <a:endParaRPr lang="pl-PL"/>
        </a:p>
      </dgm:t>
    </dgm:pt>
    <dgm:pt modelId="{D810895C-4962-4C63-855D-5E1FAEA47915}" type="sibTrans" cxnId="{07D0A8A9-D59E-4079-B9A2-4D257E6817C6}">
      <dgm:prSet/>
      <dgm:spPr/>
      <dgm:t>
        <a:bodyPr/>
        <a:lstStyle/>
        <a:p>
          <a:endParaRPr lang="pl-PL"/>
        </a:p>
      </dgm:t>
    </dgm:pt>
    <dgm:pt modelId="{DBF80610-3D21-4986-9475-F66616D012EF}">
      <dgm:prSet phldrT="[Tekst]" custT="1"/>
      <dgm:spPr/>
      <dgm:t>
        <a:bodyPr/>
        <a:lstStyle/>
        <a:p>
          <a:r>
            <a:rPr lang="pl-PL" sz="3500" dirty="0"/>
            <a:t>najpiękniejsze trasy rowerowe koło zielonej góry</a:t>
          </a:r>
        </a:p>
      </dgm:t>
    </dgm:pt>
    <dgm:pt modelId="{F493C58E-B475-48CA-84DF-6BBE4A8CA4DA}" type="parTrans" cxnId="{BF28CA08-240A-42EA-A4C5-410D1CE1503A}">
      <dgm:prSet/>
      <dgm:spPr/>
      <dgm:t>
        <a:bodyPr/>
        <a:lstStyle/>
        <a:p>
          <a:endParaRPr lang="pl-PL"/>
        </a:p>
      </dgm:t>
    </dgm:pt>
    <dgm:pt modelId="{2CD2C1EF-2E57-4F16-BD70-3973355EE113}" type="sibTrans" cxnId="{BF28CA08-240A-42EA-A4C5-410D1CE1503A}">
      <dgm:prSet/>
      <dgm:spPr/>
      <dgm:t>
        <a:bodyPr/>
        <a:lstStyle/>
        <a:p>
          <a:endParaRPr lang="pl-PL"/>
        </a:p>
      </dgm:t>
    </dgm:pt>
    <dgm:pt modelId="{A356636B-DAE0-4247-B897-DCD53C5A65F9}">
      <dgm:prSet phldrT="[Tekst]" custT="1"/>
      <dgm:spPr/>
      <dgm:t>
        <a:bodyPr/>
        <a:lstStyle/>
        <a:p>
          <a:r>
            <a:rPr lang="pl-PL" sz="3500" dirty="0"/>
            <a:t> trasy rowerowe lubuskie / trasy rowerowe koło zielonej góry</a:t>
          </a:r>
        </a:p>
      </dgm:t>
    </dgm:pt>
    <dgm:pt modelId="{F3696B3F-BF18-46EE-A4D9-26D8A3482371}" type="parTrans" cxnId="{64F77AEA-F2BE-49C7-85FF-6266257ACB85}">
      <dgm:prSet/>
      <dgm:spPr/>
      <dgm:t>
        <a:bodyPr/>
        <a:lstStyle/>
        <a:p>
          <a:endParaRPr lang="pl-PL"/>
        </a:p>
      </dgm:t>
    </dgm:pt>
    <dgm:pt modelId="{4CDDB261-6401-4E84-91F9-4FA75528CC74}" type="sibTrans" cxnId="{64F77AEA-F2BE-49C7-85FF-6266257ACB85}">
      <dgm:prSet/>
      <dgm:spPr/>
      <dgm:t>
        <a:bodyPr/>
        <a:lstStyle/>
        <a:p>
          <a:endParaRPr lang="pl-PL"/>
        </a:p>
      </dgm:t>
    </dgm:pt>
    <dgm:pt modelId="{2D4E6B18-FC84-4838-A376-58201F0C8587}">
      <dgm:prSet phldrT="[Tekst]" custT="1"/>
      <dgm:spPr/>
      <dgm:t>
        <a:bodyPr/>
        <a:lstStyle/>
        <a:p>
          <a:r>
            <a:rPr lang="pl-PL" sz="3500" dirty="0"/>
            <a:t> atrakcje dla dzieci zielona góra okolice</a:t>
          </a:r>
        </a:p>
      </dgm:t>
    </dgm:pt>
    <dgm:pt modelId="{73BFD772-0FFD-4090-A77C-814815D002D9}" type="parTrans" cxnId="{664F6DFD-6114-40B2-B0FB-91F03824CDC7}">
      <dgm:prSet/>
      <dgm:spPr/>
      <dgm:t>
        <a:bodyPr/>
        <a:lstStyle/>
        <a:p>
          <a:endParaRPr lang="pl-PL"/>
        </a:p>
      </dgm:t>
    </dgm:pt>
    <dgm:pt modelId="{5F11112C-E388-4C06-A6F3-40B24BEBD639}" type="sibTrans" cxnId="{664F6DFD-6114-40B2-B0FB-91F03824CDC7}">
      <dgm:prSet/>
      <dgm:spPr/>
      <dgm:t>
        <a:bodyPr/>
        <a:lstStyle/>
        <a:p>
          <a:endParaRPr lang="pl-PL"/>
        </a:p>
      </dgm:t>
    </dgm:pt>
    <dgm:pt modelId="{36323BE4-1037-47F8-BBA4-C60B6D4E0EBB}">
      <dgm:prSet phldrT="[Tekst]" custT="1"/>
      <dgm:spPr/>
      <dgm:t>
        <a:bodyPr/>
        <a:lstStyle/>
        <a:p>
          <a:r>
            <a:rPr lang="pl-PL" sz="3500" dirty="0"/>
            <a:t>trasa rowerowa z zielonej góry przez </a:t>
          </a:r>
          <a:r>
            <a:rPr lang="pl-PL" sz="3500" dirty="0" err="1"/>
            <a:t>mirocin</a:t>
          </a:r>
          <a:endParaRPr lang="pl-PL" sz="3500" dirty="0"/>
        </a:p>
      </dgm:t>
    </dgm:pt>
    <dgm:pt modelId="{BDA0E797-94E1-41C7-8FDF-3D45576889B4}" type="parTrans" cxnId="{E7BB2363-1287-48E3-9BF1-E81E64607351}">
      <dgm:prSet/>
      <dgm:spPr/>
      <dgm:t>
        <a:bodyPr/>
        <a:lstStyle/>
        <a:p>
          <a:endParaRPr lang="pl-PL"/>
        </a:p>
      </dgm:t>
    </dgm:pt>
    <dgm:pt modelId="{6CAFAA86-D709-4278-9C56-4E22272BB754}" type="sibTrans" cxnId="{E7BB2363-1287-48E3-9BF1-E81E64607351}">
      <dgm:prSet/>
      <dgm:spPr/>
      <dgm:t>
        <a:bodyPr/>
        <a:lstStyle/>
        <a:p>
          <a:endParaRPr lang="pl-PL"/>
        </a:p>
      </dgm:t>
    </dgm:pt>
    <dgm:pt modelId="{B0ABD3EC-5245-4894-BDCC-BF77DDDFC2F1}">
      <dgm:prSet phldrT="[Tekst]"/>
      <dgm:spPr/>
      <dgm:t>
        <a:bodyPr/>
        <a:lstStyle/>
        <a:p>
          <a:r>
            <a:rPr lang="pl-PL" dirty="0"/>
            <a:t>Rozważanie</a:t>
          </a:r>
        </a:p>
      </dgm:t>
    </dgm:pt>
    <dgm:pt modelId="{3C5FA452-2B79-4C83-824F-03BDCBF49A3C}" type="parTrans" cxnId="{9ED04343-4766-405B-8F43-37B7DAEB0DEC}">
      <dgm:prSet/>
      <dgm:spPr/>
      <dgm:t>
        <a:bodyPr/>
        <a:lstStyle/>
        <a:p>
          <a:endParaRPr lang="pl-PL"/>
        </a:p>
      </dgm:t>
    </dgm:pt>
    <dgm:pt modelId="{EC2DB855-E7FC-4CA9-8943-1213FEDAC864}" type="sibTrans" cxnId="{9ED04343-4766-405B-8F43-37B7DAEB0DEC}">
      <dgm:prSet/>
      <dgm:spPr/>
      <dgm:t>
        <a:bodyPr/>
        <a:lstStyle/>
        <a:p>
          <a:endParaRPr lang="pl-PL"/>
        </a:p>
      </dgm:t>
    </dgm:pt>
    <dgm:pt modelId="{ACD295E6-9AE9-4875-91C1-8A1EE7A17E0C}">
      <dgm:prSet custT="1"/>
      <dgm:spPr/>
      <dgm:t>
        <a:bodyPr/>
        <a:lstStyle/>
        <a:p>
          <a:r>
            <a:rPr lang="pl-PL" sz="3500" dirty="0"/>
            <a:t>trasa rowerowa z zielonej góry przez </a:t>
          </a:r>
          <a:r>
            <a:rPr lang="pl-PL" sz="3500" dirty="0" err="1"/>
            <a:t>mirocin</a:t>
          </a:r>
          <a:r>
            <a:rPr lang="pl-PL" sz="3500" dirty="0"/>
            <a:t> opinie</a:t>
          </a:r>
        </a:p>
      </dgm:t>
    </dgm:pt>
    <dgm:pt modelId="{5CB86248-CF4D-48C4-A631-355C7C496EC3}" type="parTrans" cxnId="{B7A5301F-F769-4512-887F-A0DF63EB2614}">
      <dgm:prSet/>
      <dgm:spPr/>
      <dgm:t>
        <a:bodyPr/>
        <a:lstStyle/>
        <a:p>
          <a:endParaRPr lang="pl-PL"/>
        </a:p>
      </dgm:t>
    </dgm:pt>
    <dgm:pt modelId="{7CD82ADA-0720-4493-BFFD-CF53CDB49530}" type="sibTrans" cxnId="{B7A5301F-F769-4512-887F-A0DF63EB2614}">
      <dgm:prSet/>
      <dgm:spPr/>
      <dgm:t>
        <a:bodyPr/>
        <a:lstStyle/>
        <a:p>
          <a:endParaRPr lang="pl-PL"/>
        </a:p>
      </dgm:t>
    </dgm:pt>
    <dgm:pt modelId="{625B24F0-6724-4441-9911-0D7D647B960D}">
      <dgm:prSet phldrT="[Tekst]" custT="1"/>
      <dgm:spPr/>
      <dgm:t>
        <a:bodyPr/>
        <a:lstStyle/>
        <a:p>
          <a:r>
            <a:rPr lang="pl-PL" sz="3500" dirty="0"/>
            <a:t>trasa rowerowa z zielonej góry przez </a:t>
          </a:r>
          <a:r>
            <a:rPr lang="pl-PL" sz="3500" dirty="0" err="1"/>
            <a:t>mirocin</a:t>
          </a:r>
          <a:r>
            <a:rPr lang="pl-PL" sz="3500" dirty="0"/>
            <a:t> punkty widokowe</a:t>
          </a:r>
        </a:p>
      </dgm:t>
    </dgm:pt>
    <dgm:pt modelId="{E0BD7615-A2E3-4BEF-BA15-7A468C9B3897}" type="parTrans" cxnId="{0D271270-A262-4BD6-B0DB-82719AB118B6}">
      <dgm:prSet/>
      <dgm:spPr/>
      <dgm:t>
        <a:bodyPr/>
        <a:lstStyle/>
        <a:p>
          <a:endParaRPr lang="pl-PL"/>
        </a:p>
      </dgm:t>
    </dgm:pt>
    <dgm:pt modelId="{A042CC06-EAFF-4874-8E82-81C2DA7B3BE6}" type="sibTrans" cxnId="{0D271270-A262-4BD6-B0DB-82719AB118B6}">
      <dgm:prSet/>
      <dgm:spPr/>
      <dgm:t>
        <a:bodyPr/>
        <a:lstStyle/>
        <a:p>
          <a:endParaRPr lang="pl-PL"/>
        </a:p>
      </dgm:t>
    </dgm:pt>
    <dgm:pt modelId="{A0C11048-7385-40A9-924E-A48EF85EAF91}" type="pres">
      <dgm:prSet presAssocID="{0356D44A-7ACB-48FA-A1F9-2BFE02DC00C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BC1E18-1C84-44E5-96BA-7504B409E38A}" type="pres">
      <dgm:prSet presAssocID="{E903AA27-829B-40A1-ACB1-C82FA4949B69}" presName="composite" presStyleCnt="0"/>
      <dgm:spPr/>
    </dgm:pt>
    <dgm:pt modelId="{13F5078C-BB10-476E-8E0D-213BAAD73B32}" type="pres">
      <dgm:prSet presAssocID="{E903AA27-829B-40A1-ACB1-C82FA4949B69}" presName="parentText" presStyleLbl="alignNode1" presStyleIdx="0" presStyleCnt="3" custLinFactNeighborX="452" custLinFactNeighborY="-3062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5AA72DA-FCA8-4BB0-91BA-A9F3D44E1B43}" type="pres">
      <dgm:prSet presAssocID="{E903AA27-829B-40A1-ACB1-C82FA4949B69}" presName="descendantText" presStyleLbl="alignAcc1" presStyleIdx="0" presStyleCnt="3" custScaleX="86565" custLinFactNeighborX="-4442" custLinFactNeighborY="292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FBB6FF-302F-452B-A3A4-78846DDEC4FF}" type="pres">
      <dgm:prSet presAssocID="{C1505A71-0C3D-4445-8224-F41B712B068C}" presName="sp" presStyleCnt="0"/>
      <dgm:spPr/>
    </dgm:pt>
    <dgm:pt modelId="{093F481E-468B-438E-9ABA-B80FB6F3BB9F}" type="pres">
      <dgm:prSet presAssocID="{5A19A82A-24A7-46E0-BCA5-EAD2E90DD3C9}" presName="composite" presStyleCnt="0"/>
      <dgm:spPr/>
    </dgm:pt>
    <dgm:pt modelId="{9DAC5CF8-0DDF-4C6E-A810-960681FEBE40}" type="pres">
      <dgm:prSet presAssocID="{5A19A82A-24A7-46E0-BCA5-EAD2E90DD3C9}" presName="parentText" presStyleLbl="alignNode1" presStyleIdx="1" presStyleCnt="3" custLinFactNeighborX="1357" custLinFactNeighborY="-950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56B0F62-033F-4586-9642-EAFEFC345B26}" type="pres">
      <dgm:prSet presAssocID="{5A19A82A-24A7-46E0-BCA5-EAD2E90DD3C9}" presName="descendantText" presStyleLbl="alignAcc1" presStyleIdx="1" presStyleCnt="3" custScaleX="86575" custLinFactNeighborX="-4130" custLinFactNeighborY="-1575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C6E32B1-3C77-41E5-BC08-58E9E1C44B79}" type="pres">
      <dgm:prSet presAssocID="{D810895C-4962-4C63-855D-5E1FAEA47915}" presName="sp" presStyleCnt="0"/>
      <dgm:spPr/>
    </dgm:pt>
    <dgm:pt modelId="{E9B33B6A-4FE1-487B-8680-681E85C6AE7D}" type="pres">
      <dgm:prSet presAssocID="{B0ABD3EC-5245-4894-BDCC-BF77DDDFC2F1}" presName="composite" presStyleCnt="0"/>
      <dgm:spPr/>
    </dgm:pt>
    <dgm:pt modelId="{C6F13AA7-9BC0-4B49-AD15-9F109E85429F}" type="pres">
      <dgm:prSet presAssocID="{B0ABD3EC-5245-4894-BDCC-BF77DDDFC2F1}" presName="parentText" presStyleLbl="alignNode1" presStyleIdx="2" presStyleCnt="3" custLinFactNeighborX="682" custLinFactNeighborY="-1800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D113646-ED95-484D-8CA9-A3C0B309DC03}" type="pres">
      <dgm:prSet presAssocID="{B0ABD3EC-5245-4894-BDCC-BF77DDDFC2F1}" presName="descendantText" presStyleLbl="alignAcc1" presStyleIdx="2" presStyleCnt="3" custScaleX="87171" custScaleY="100000" custLinFactNeighborX="-4187" custLinFactNeighborY="-1816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82F7F2F-292B-4A03-92F4-023999697B9A}" type="presOf" srcId="{D2108FC3-BCD5-4287-967A-74C40F21A073}" destId="{55AA72DA-FCA8-4BB0-91BA-A9F3D44E1B43}" srcOrd="0" destOrd="0" presId="urn:microsoft.com/office/officeart/2005/8/layout/chevron2"/>
    <dgm:cxn modelId="{E7BB2363-1287-48E3-9BF1-E81E64607351}" srcId="{5A19A82A-24A7-46E0-BCA5-EAD2E90DD3C9}" destId="{36323BE4-1037-47F8-BBA4-C60B6D4E0EBB}" srcOrd="1" destOrd="0" parTransId="{BDA0E797-94E1-41C7-8FDF-3D45576889B4}" sibTransId="{6CAFAA86-D709-4278-9C56-4E22272BB754}"/>
    <dgm:cxn modelId="{6217BC54-6C38-41FA-94D6-509C3D5A97E8}" type="presOf" srcId="{A356636B-DAE0-4247-B897-DCD53C5A65F9}" destId="{55AA72DA-FCA8-4BB0-91BA-A9F3D44E1B43}" srcOrd="0" destOrd="1" presId="urn:microsoft.com/office/officeart/2005/8/layout/chevron2"/>
    <dgm:cxn modelId="{64F77AEA-F2BE-49C7-85FF-6266257ACB85}" srcId="{E903AA27-829B-40A1-ACB1-C82FA4949B69}" destId="{A356636B-DAE0-4247-B897-DCD53C5A65F9}" srcOrd="1" destOrd="0" parTransId="{F3696B3F-BF18-46EE-A4D9-26D8A3482371}" sibTransId="{4CDDB261-6401-4E84-91F9-4FA75528CC74}"/>
    <dgm:cxn modelId="{DE72977C-D32D-46BB-BA2D-103A26484178}" srcId="{E903AA27-829B-40A1-ACB1-C82FA4949B69}" destId="{D2108FC3-BCD5-4287-967A-74C40F21A073}" srcOrd="0" destOrd="0" parTransId="{1096B021-AD90-45C5-9524-5A3C03AF5688}" sibTransId="{84EAF6CD-F106-435B-8DCD-8CADA22E8D4B}"/>
    <dgm:cxn modelId="{07D0A8A9-D59E-4079-B9A2-4D257E6817C6}" srcId="{0356D44A-7ACB-48FA-A1F9-2BFE02DC00CD}" destId="{5A19A82A-24A7-46E0-BCA5-EAD2E90DD3C9}" srcOrd="1" destOrd="0" parTransId="{E1439269-A694-403E-BB44-C3EE14282E4A}" sibTransId="{D810895C-4962-4C63-855D-5E1FAEA47915}"/>
    <dgm:cxn modelId="{A4BE366D-CBAA-4DDA-9B6C-CA88192700AF}" type="presOf" srcId="{ACD295E6-9AE9-4875-91C1-8A1EE7A17E0C}" destId="{2D113646-ED95-484D-8CA9-A3C0B309DC03}" srcOrd="0" destOrd="0" presId="urn:microsoft.com/office/officeart/2005/8/layout/chevron2"/>
    <dgm:cxn modelId="{664F6DFD-6114-40B2-B0FB-91F03824CDC7}" srcId="{E903AA27-829B-40A1-ACB1-C82FA4949B69}" destId="{2D4E6B18-FC84-4838-A376-58201F0C8587}" srcOrd="2" destOrd="0" parTransId="{73BFD772-0FFD-4090-A77C-814815D002D9}" sibTransId="{5F11112C-E388-4C06-A6F3-40B24BEBD639}"/>
    <dgm:cxn modelId="{59C8E350-C100-4A00-9955-C43AC7A8FFF2}" type="presOf" srcId="{0356D44A-7ACB-48FA-A1F9-2BFE02DC00CD}" destId="{A0C11048-7385-40A9-924E-A48EF85EAF91}" srcOrd="0" destOrd="0" presId="urn:microsoft.com/office/officeart/2005/8/layout/chevron2"/>
    <dgm:cxn modelId="{A4AE6261-9AA1-4661-9D31-187C351F0F83}" type="presOf" srcId="{B0ABD3EC-5245-4894-BDCC-BF77DDDFC2F1}" destId="{C6F13AA7-9BC0-4B49-AD15-9F109E85429F}" srcOrd="0" destOrd="0" presId="urn:microsoft.com/office/officeart/2005/8/layout/chevron2"/>
    <dgm:cxn modelId="{9ED04343-4766-405B-8F43-37B7DAEB0DEC}" srcId="{0356D44A-7ACB-48FA-A1F9-2BFE02DC00CD}" destId="{B0ABD3EC-5245-4894-BDCC-BF77DDDFC2F1}" srcOrd="2" destOrd="0" parTransId="{3C5FA452-2B79-4C83-824F-03BDCBF49A3C}" sibTransId="{EC2DB855-E7FC-4CA9-8943-1213FEDAC864}"/>
    <dgm:cxn modelId="{F649C9A5-22FA-458A-8265-3AC7459710EC}" type="presOf" srcId="{E903AA27-829B-40A1-ACB1-C82FA4949B69}" destId="{13F5078C-BB10-476E-8E0D-213BAAD73B32}" srcOrd="0" destOrd="0" presId="urn:microsoft.com/office/officeart/2005/8/layout/chevron2"/>
    <dgm:cxn modelId="{6515C1BA-366F-43E2-B044-0A5876ADB81F}" type="presOf" srcId="{36323BE4-1037-47F8-BBA4-C60B6D4E0EBB}" destId="{C56B0F62-033F-4586-9642-EAFEFC345B26}" srcOrd="0" destOrd="1" presId="urn:microsoft.com/office/officeart/2005/8/layout/chevron2"/>
    <dgm:cxn modelId="{28653255-6E79-4EC5-B4F1-504BB924BAF1}" type="presOf" srcId="{DBF80610-3D21-4986-9475-F66616D012EF}" destId="{C56B0F62-033F-4586-9642-EAFEFC345B26}" srcOrd="0" destOrd="0" presId="urn:microsoft.com/office/officeart/2005/8/layout/chevron2"/>
    <dgm:cxn modelId="{27D09EFC-40D7-4E4B-BC21-7E76486E6D1F}" type="presOf" srcId="{5A19A82A-24A7-46E0-BCA5-EAD2E90DD3C9}" destId="{9DAC5CF8-0DDF-4C6E-A810-960681FEBE40}" srcOrd="0" destOrd="0" presId="urn:microsoft.com/office/officeart/2005/8/layout/chevron2"/>
    <dgm:cxn modelId="{A7CBA5C1-842C-4DA7-BCB0-AB5A0472B5D6}" srcId="{0356D44A-7ACB-48FA-A1F9-2BFE02DC00CD}" destId="{E903AA27-829B-40A1-ACB1-C82FA4949B69}" srcOrd="0" destOrd="0" parTransId="{61411432-BEE4-432F-8C37-A7E1351C2DDD}" sibTransId="{C1505A71-0C3D-4445-8224-F41B712B068C}"/>
    <dgm:cxn modelId="{ADBAAFA1-E6E0-4EA4-A6DC-34D830F1B9B4}" type="presOf" srcId="{625B24F0-6724-4441-9911-0D7D647B960D}" destId="{C56B0F62-033F-4586-9642-EAFEFC345B26}" srcOrd="0" destOrd="2" presId="urn:microsoft.com/office/officeart/2005/8/layout/chevron2"/>
    <dgm:cxn modelId="{B7A5301F-F769-4512-887F-A0DF63EB2614}" srcId="{B0ABD3EC-5245-4894-BDCC-BF77DDDFC2F1}" destId="{ACD295E6-9AE9-4875-91C1-8A1EE7A17E0C}" srcOrd="0" destOrd="0" parTransId="{5CB86248-CF4D-48C4-A631-355C7C496EC3}" sibTransId="{7CD82ADA-0720-4493-BFFD-CF53CDB49530}"/>
    <dgm:cxn modelId="{DF4B82C1-2771-4682-B296-E147D266963F}" type="presOf" srcId="{2D4E6B18-FC84-4838-A376-58201F0C8587}" destId="{55AA72DA-FCA8-4BB0-91BA-A9F3D44E1B43}" srcOrd="0" destOrd="2" presId="urn:microsoft.com/office/officeart/2005/8/layout/chevron2"/>
    <dgm:cxn modelId="{0D271270-A262-4BD6-B0DB-82719AB118B6}" srcId="{5A19A82A-24A7-46E0-BCA5-EAD2E90DD3C9}" destId="{625B24F0-6724-4441-9911-0D7D647B960D}" srcOrd="2" destOrd="0" parTransId="{E0BD7615-A2E3-4BEF-BA15-7A468C9B3897}" sibTransId="{A042CC06-EAFF-4874-8E82-81C2DA7B3BE6}"/>
    <dgm:cxn modelId="{BF28CA08-240A-42EA-A4C5-410D1CE1503A}" srcId="{5A19A82A-24A7-46E0-BCA5-EAD2E90DD3C9}" destId="{DBF80610-3D21-4986-9475-F66616D012EF}" srcOrd="0" destOrd="0" parTransId="{F493C58E-B475-48CA-84DF-6BBE4A8CA4DA}" sibTransId="{2CD2C1EF-2E57-4F16-BD70-3973355EE113}"/>
    <dgm:cxn modelId="{445DCB04-27C8-4883-BA3C-FC07D8ED4DE1}" type="presParOf" srcId="{A0C11048-7385-40A9-924E-A48EF85EAF91}" destId="{5DBC1E18-1C84-44E5-96BA-7504B409E38A}" srcOrd="0" destOrd="0" presId="urn:microsoft.com/office/officeart/2005/8/layout/chevron2"/>
    <dgm:cxn modelId="{9CD98559-2103-49CA-8DD3-9014A428B0CE}" type="presParOf" srcId="{5DBC1E18-1C84-44E5-96BA-7504B409E38A}" destId="{13F5078C-BB10-476E-8E0D-213BAAD73B32}" srcOrd="0" destOrd="0" presId="urn:microsoft.com/office/officeart/2005/8/layout/chevron2"/>
    <dgm:cxn modelId="{7B770AB6-424A-4907-9C04-0748877F75E6}" type="presParOf" srcId="{5DBC1E18-1C84-44E5-96BA-7504B409E38A}" destId="{55AA72DA-FCA8-4BB0-91BA-A9F3D44E1B43}" srcOrd="1" destOrd="0" presId="urn:microsoft.com/office/officeart/2005/8/layout/chevron2"/>
    <dgm:cxn modelId="{8E25C56B-1DFA-4E31-8403-CFCD6D8757C9}" type="presParOf" srcId="{A0C11048-7385-40A9-924E-A48EF85EAF91}" destId="{B0FBB6FF-302F-452B-A3A4-78846DDEC4FF}" srcOrd="1" destOrd="0" presId="urn:microsoft.com/office/officeart/2005/8/layout/chevron2"/>
    <dgm:cxn modelId="{85C52644-D24F-4F72-BE1D-3FFD80D23D3E}" type="presParOf" srcId="{A0C11048-7385-40A9-924E-A48EF85EAF91}" destId="{093F481E-468B-438E-9ABA-B80FB6F3BB9F}" srcOrd="2" destOrd="0" presId="urn:microsoft.com/office/officeart/2005/8/layout/chevron2"/>
    <dgm:cxn modelId="{FDB2B2D8-2FDF-493D-A835-34146F489A8D}" type="presParOf" srcId="{093F481E-468B-438E-9ABA-B80FB6F3BB9F}" destId="{9DAC5CF8-0DDF-4C6E-A810-960681FEBE40}" srcOrd="0" destOrd="0" presId="urn:microsoft.com/office/officeart/2005/8/layout/chevron2"/>
    <dgm:cxn modelId="{53B9B12C-8702-4813-8C98-809B1763289A}" type="presParOf" srcId="{093F481E-468B-438E-9ABA-B80FB6F3BB9F}" destId="{C56B0F62-033F-4586-9642-EAFEFC345B26}" srcOrd="1" destOrd="0" presId="urn:microsoft.com/office/officeart/2005/8/layout/chevron2"/>
    <dgm:cxn modelId="{770DCD39-A1FB-4BA0-9656-843814941761}" type="presParOf" srcId="{A0C11048-7385-40A9-924E-A48EF85EAF91}" destId="{3C6E32B1-3C77-41E5-BC08-58E9E1C44B79}" srcOrd="3" destOrd="0" presId="urn:microsoft.com/office/officeart/2005/8/layout/chevron2"/>
    <dgm:cxn modelId="{671A8F56-CFC6-47AA-A5E7-3A5A21D9BFAA}" type="presParOf" srcId="{A0C11048-7385-40A9-924E-A48EF85EAF91}" destId="{E9B33B6A-4FE1-487B-8680-681E85C6AE7D}" srcOrd="4" destOrd="0" presId="urn:microsoft.com/office/officeart/2005/8/layout/chevron2"/>
    <dgm:cxn modelId="{2B59D890-3EF2-4601-AF3C-BA49318EA51D}" type="presParOf" srcId="{E9B33B6A-4FE1-487B-8680-681E85C6AE7D}" destId="{C6F13AA7-9BC0-4B49-AD15-9F109E85429F}" srcOrd="0" destOrd="0" presId="urn:microsoft.com/office/officeart/2005/8/layout/chevron2"/>
    <dgm:cxn modelId="{0CCD2909-08AC-4DF4-B548-C4857EB66DE1}" type="presParOf" srcId="{E9B33B6A-4FE1-487B-8680-681E85C6AE7D}" destId="{2D113646-ED95-484D-8CA9-A3C0B309DC0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56D44A-7ACB-48FA-A1F9-2BFE02DC00C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903AA27-829B-40A1-ACB1-C82FA4949B69}">
      <dgm:prSet phldrT="[Tekst]" custT="1"/>
      <dgm:spPr/>
      <dgm:t>
        <a:bodyPr/>
        <a:lstStyle/>
        <a:p>
          <a:r>
            <a:rPr lang="pl-PL" sz="2800" dirty="0"/>
            <a:t>Świadomość</a:t>
          </a:r>
        </a:p>
      </dgm:t>
    </dgm:pt>
    <dgm:pt modelId="{61411432-BEE4-432F-8C37-A7E1351C2DDD}" type="parTrans" cxnId="{A7CBA5C1-842C-4DA7-BCB0-AB5A0472B5D6}">
      <dgm:prSet/>
      <dgm:spPr/>
      <dgm:t>
        <a:bodyPr/>
        <a:lstStyle/>
        <a:p>
          <a:endParaRPr lang="pl-PL"/>
        </a:p>
      </dgm:t>
    </dgm:pt>
    <dgm:pt modelId="{C1505A71-0C3D-4445-8224-F41B712B068C}" type="sibTrans" cxnId="{A7CBA5C1-842C-4DA7-BCB0-AB5A0472B5D6}">
      <dgm:prSet/>
      <dgm:spPr/>
      <dgm:t>
        <a:bodyPr/>
        <a:lstStyle/>
        <a:p>
          <a:endParaRPr lang="pl-PL"/>
        </a:p>
      </dgm:t>
    </dgm:pt>
    <dgm:pt modelId="{D2108FC3-BCD5-4287-967A-74C40F21A073}">
      <dgm:prSet phldrT="[Tekst]" custT="1"/>
      <dgm:spPr/>
      <dgm:t>
        <a:bodyPr/>
        <a:lstStyle/>
        <a:p>
          <a:r>
            <a:rPr lang="pl-PL" sz="3500" dirty="0"/>
            <a:t> bunkry ii wojna światowa</a:t>
          </a:r>
        </a:p>
      </dgm:t>
    </dgm:pt>
    <dgm:pt modelId="{1096B021-AD90-45C5-9524-5A3C03AF5688}" type="parTrans" cxnId="{DE72977C-D32D-46BB-BA2D-103A26484178}">
      <dgm:prSet/>
      <dgm:spPr/>
      <dgm:t>
        <a:bodyPr/>
        <a:lstStyle/>
        <a:p>
          <a:endParaRPr lang="pl-PL"/>
        </a:p>
      </dgm:t>
    </dgm:pt>
    <dgm:pt modelId="{84EAF6CD-F106-435B-8DCD-8CADA22E8D4B}" type="sibTrans" cxnId="{DE72977C-D32D-46BB-BA2D-103A26484178}">
      <dgm:prSet/>
      <dgm:spPr/>
      <dgm:t>
        <a:bodyPr/>
        <a:lstStyle/>
        <a:p>
          <a:endParaRPr lang="pl-PL"/>
        </a:p>
      </dgm:t>
    </dgm:pt>
    <dgm:pt modelId="{5A19A82A-24A7-46E0-BCA5-EAD2E90DD3C9}">
      <dgm:prSet phldrT="[Tekst]" custT="1"/>
      <dgm:spPr/>
      <dgm:t>
        <a:bodyPr/>
        <a:lstStyle/>
        <a:p>
          <a:r>
            <a:rPr lang="pl-PL" sz="2800" dirty="0"/>
            <a:t>Zainteresowanie </a:t>
          </a:r>
        </a:p>
      </dgm:t>
    </dgm:pt>
    <dgm:pt modelId="{E1439269-A694-403E-BB44-C3EE14282E4A}" type="parTrans" cxnId="{07D0A8A9-D59E-4079-B9A2-4D257E6817C6}">
      <dgm:prSet/>
      <dgm:spPr/>
      <dgm:t>
        <a:bodyPr/>
        <a:lstStyle/>
        <a:p>
          <a:endParaRPr lang="pl-PL"/>
        </a:p>
      </dgm:t>
    </dgm:pt>
    <dgm:pt modelId="{D810895C-4962-4C63-855D-5E1FAEA47915}" type="sibTrans" cxnId="{07D0A8A9-D59E-4079-B9A2-4D257E6817C6}">
      <dgm:prSet/>
      <dgm:spPr/>
      <dgm:t>
        <a:bodyPr/>
        <a:lstStyle/>
        <a:p>
          <a:endParaRPr lang="pl-PL"/>
        </a:p>
      </dgm:t>
    </dgm:pt>
    <dgm:pt modelId="{DBF80610-3D21-4986-9475-F66616D012EF}">
      <dgm:prSet phldrT="[Tekst]" custT="1"/>
      <dgm:spPr/>
      <dgm:t>
        <a:bodyPr/>
        <a:lstStyle/>
        <a:p>
          <a:r>
            <a:rPr lang="pl-PL" sz="3500" dirty="0"/>
            <a:t>międzyrzecki rejon umocniony wydarzenia</a:t>
          </a:r>
        </a:p>
      </dgm:t>
    </dgm:pt>
    <dgm:pt modelId="{F493C58E-B475-48CA-84DF-6BBE4A8CA4DA}" type="parTrans" cxnId="{BF28CA08-240A-42EA-A4C5-410D1CE1503A}">
      <dgm:prSet/>
      <dgm:spPr/>
      <dgm:t>
        <a:bodyPr/>
        <a:lstStyle/>
        <a:p>
          <a:endParaRPr lang="pl-PL"/>
        </a:p>
      </dgm:t>
    </dgm:pt>
    <dgm:pt modelId="{2CD2C1EF-2E57-4F16-BD70-3973355EE113}" type="sibTrans" cxnId="{BF28CA08-240A-42EA-A4C5-410D1CE1503A}">
      <dgm:prSet/>
      <dgm:spPr/>
      <dgm:t>
        <a:bodyPr/>
        <a:lstStyle/>
        <a:p>
          <a:endParaRPr lang="pl-PL"/>
        </a:p>
      </dgm:t>
    </dgm:pt>
    <dgm:pt modelId="{A356636B-DAE0-4247-B897-DCD53C5A65F9}">
      <dgm:prSet phldrT="[Tekst]" custT="1"/>
      <dgm:spPr/>
      <dgm:t>
        <a:bodyPr/>
        <a:lstStyle/>
        <a:p>
          <a:r>
            <a:rPr lang="pl-PL" sz="3500" dirty="0"/>
            <a:t> pomysł na wycieczkę szkolną / atrakcje lubuskie </a:t>
          </a:r>
        </a:p>
      </dgm:t>
    </dgm:pt>
    <dgm:pt modelId="{F3696B3F-BF18-46EE-A4D9-26D8A3482371}" type="parTrans" cxnId="{64F77AEA-F2BE-49C7-85FF-6266257ACB85}">
      <dgm:prSet/>
      <dgm:spPr/>
      <dgm:t>
        <a:bodyPr/>
        <a:lstStyle/>
        <a:p>
          <a:endParaRPr lang="pl-PL"/>
        </a:p>
      </dgm:t>
    </dgm:pt>
    <dgm:pt modelId="{4CDDB261-6401-4E84-91F9-4FA75528CC74}" type="sibTrans" cxnId="{64F77AEA-F2BE-49C7-85FF-6266257ACB85}">
      <dgm:prSet/>
      <dgm:spPr/>
      <dgm:t>
        <a:bodyPr/>
        <a:lstStyle/>
        <a:p>
          <a:endParaRPr lang="pl-PL"/>
        </a:p>
      </dgm:t>
    </dgm:pt>
    <dgm:pt modelId="{2D4E6B18-FC84-4838-A376-58201F0C8587}">
      <dgm:prSet phldrT="[Tekst]" custT="1"/>
      <dgm:spPr/>
      <dgm:t>
        <a:bodyPr/>
        <a:lstStyle/>
        <a:p>
          <a:r>
            <a:rPr lang="pl-PL" sz="3500" dirty="0"/>
            <a:t> międzyrzecki rejon umocniony / </a:t>
          </a:r>
          <a:r>
            <a:rPr lang="pl-PL" sz="3500" dirty="0" err="1"/>
            <a:t>mru</a:t>
          </a:r>
          <a:endParaRPr lang="pl-PL" sz="3500" dirty="0"/>
        </a:p>
      </dgm:t>
    </dgm:pt>
    <dgm:pt modelId="{73BFD772-0FFD-4090-A77C-814815D002D9}" type="parTrans" cxnId="{664F6DFD-6114-40B2-B0FB-91F03824CDC7}">
      <dgm:prSet/>
      <dgm:spPr/>
      <dgm:t>
        <a:bodyPr/>
        <a:lstStyle/>
        <a:p>
          <a:endParaRPr lang="pl-PL"/>
        </a:p>
      </dgm:t>
    </dgm:pt>
    <dgm:pt modelId="{5F11112C-E388-4C06-A6F3-40B24BEBD639}" type="sibTrans" cxnId="{664F6DFD-6114-40B2-B0FB-91F03824CDC7}">
      <dgm:prSet/>
      <dgm:spPr/>
      <dgm:t>
        <a:bodyPr/>
        <a:lstStyle/>
        <a:p>
          <a:endParaRPr lang="pl-PL"/>
        </a:p>
      </dgm:t>
    </dgm:pt>
    <dgm:pt modelId="{36323BE4-1037-47F8-BBA4-C60B6D4E0EBB}">
      <dgm:prSet phldrT="[Tekst]" custT="1"/>
      <dgm:spPr/>
      <dgm:t>
        <a:bodyPr/>
        <a:lstStyle/>
        <a:p>
          <a:r>
            <a:rPr lang="pl-PL" sz="3500" dirty="0" err="1"/>
            <a:t>mru</a:t>
          </a:r>
          <a:r>
            <a:rPr lang="pl-PL" sz="3500" dirty="0"/>
            <a:t> opinie</a:t>
          </a:r>
        </a:p>
      </dgm:t>
    </dgm:pt>
    <dgm:pt modelId="{BDA0E797-94E1-41C7-8FDF-3D45576889B4}" type="parTrans" cxnId="{E7BB2363-1287-48E3-9BF1-E81E64607351}">
      <dgm:prSet/>
      <dgm:spPr/>
      <dgm:t>
        <a:bodyPr/>
        <a:lstStyle/>
        <a:p>
          <a:endParaRPr lang="pl-PL"/>
        </a:p>
      </dgm:t>
    </dgm:pt>
    <dgm:pt modelId="{6CAFAA86-D709-4278-9C56-4E22272BB754}" type="sibTrans" cxnId="{E7BB2363-1287-48E3-9BF1-E81E64607351}">
      <dgm:prSet/>
      <dgm:spPr/>
      <dgm:t>
        <a:bodyPr/>
        <a:lstStyle/>
        <a:p>
          <a:endParaRPr lang="pl-PL"/>
        </a:p>
      </dgm:t>
    </dgm:pt>
    <dgm:pt modelId="{B0ABD3EC-5245-4894-BDCC-BF77DDDFC2F1}">
      <dgm:prSet phldrT="[Tekst]" custT="1"/>
      <dgm:spPr/>
      <dgm:t>
        <a:bodyPr/>
        <a:lstStyle/>
        <a:p>
          <a:endParaRPr lang="pl-PL" sz="2800" dirty="0"/>
        </a:p>
        <a:p>
          <a:r>
            <a:rPr lang="pl-PL" sz="2800" dirty="0"/>
            <a:t>Rozważanie</a:t>
          </a:r>
        </a:p>
      </dgm:t>
    </dgm:pt>
    <dgm:pt modelId="{3C5FA452-2B79-4C83-824F-03BDCBF49A3C}" type="parTrans" cxnId="{9ED04343-4766-405B-8F43-37B7DAEB0DEC}">
      <dgm:prSet/>
      <dgm:spPr/>
      <dgm:t>
        <a:bodyPr/>
        <a:lstStyle/>
        <a:p>
          <a:endParaRPr lang="pl-PL"/>
        </a:p>
      </dgm:t>
    </dgm:pt>
    <dgm:pt modelId="{EC2DB855-E7FC-4CA9-8943-1213FEDAC864}" type="sibTrans" cxnId="{9ED04343-4766-405B-8F43-37B7DAEB0DEC}">
      <dgm:prSet/>
      <dgm:spPr/>
      <dgm:t>
        <a:bodyPr/>
        <a:lstStyle/>
        <a:p>
          <a:endParaRPr lang="pl-PL"/>
        </a:p>
      </dgm:t>
    </dgm:pt>
    <dgm:pt modelId="{ACD295E6-9AE9-4875-91C1-8A1EE7A17E0C}">
      <dgm:prSet custT="1"/>
      <dgm:spPr/>
      <dgm:t>
        <a:bodyPr/>
        <a:lstStyle/>
        <a:p>
          <a:r>
            <a:rPr lang="pl-PL" sz="3500" dirty="0"/>
            <a:t>międzyrzecki rejon umocniony cena biletów</a:t>
          </a:r>
        </a:p>
      </dgm:t>
    </dgm:pt>
    <dgm:pt modelId="{5CB86248-CF4D-48C4-A631-355C7C496EC3}" type="parTrans" cxnId="{B7A5301F-F769-4512-887F-A0DF63EB2614}">
      <dgm:prSet/>
      <dgm:spPr/>
      <dgm:t>
        <a:bodyPr/>
        <a:lstStyle/>
        <a:p>
          <a:endParaRPr lang="pl-PL"/>
        </a:p>
      </dgm:t>
    </dgm:pt>
    <dgm:pt modelId="{7CD82ADA-0720-4493-BFFD-CF53CDB49530}" type="sibTrans" cxnId="{B7A5301F-F769-4512-887F-A0DF63EB2614}">
      <dgm:prSet/>
      <dgm:spPr/>
      <dgm:t>
        <a:bodyPr/>
        <a:lstStyle/>
        <a:p>
          <a:endParaRPr lang="pl-PL"/>
        </a:p>
      </dgm:t>
    </dgm:pt>
    <dgm:pt modelId="{BD0A6DC1-83E0-4071-A64B-6451087288B7}">
      <dgm:prSet phldrT="[Tekst]" custT="1"/>
      <dgm:spPr/>
      <dgm:t>
        <a:bodyPr/>
        <a:lstStyle/>
        <a:p>
          <a:r>
            <a:rPr lang="pl-PL" sz="3500" dirty="0"/>
            <a:t> muzeum lubuskie  </a:t>
          </a:r>
        </a:p>
      </dgm:t>
    </dgm:pt>
    <dgm:pt modelId="{ADC447D2-47A4-47C8-B344-3A83C51B94D4}" type="parTrans" cxnId="{5A721952-BCC1-4FB8-9C70-4D494AA0A5BB}">
      <dgm:prSet/>
      <dgm:spPr/>
      <dgm:t>
        <a:bodyPr/>
        <a:lstStyle/>
        <a:p>
          <a:endParaRPr lang="pl-PL"/>
        </a:p>
      </dgm:t>
    </dgm:pt>
    <dgm:pt modelId="{ADF69346-35FF-4B65-9BC8-377C35C32315}" type="sibTrans" cxnId="{5A721952-BCC1-4FB8-9C70-4D494AA0A5BB}">
      <dgm:prSet/>
      <dgm:spPr/>
      <dgm:t>
        <a:bodyPr/>
        <a:lstStyle/>
        <a:p>
          <a:endParaRPr lang="pl-PL"/>
        </a:p>
      </dgm:t>
    </dgm:pt>
    <dgm:pt modelId="{2F9A6134-2B2C-4751-B4B1-AEFD6690744B}">
      <dgm:prSet phldrT="[Tekst]" custT="1"/>
      <dgm:spPr/>
      <dgm:t>
        <a:bodyPr/>
        <a:lstStyle/>
        <a:p>
          <a:endParaRPr lang="pl-PL" sz="3500" dirty="0"/>
        </a:p>
      </dgm:t>
    </dgm:pt>
    <dgm:pt modelId="{B1AB4C7F-BCDA-41B8-B9AD-8FAD56846D5D}" type="parTrans" cxnId="{F8519298-994F-428C-9AB3-4C714D133B51}">
      <dgm:prSet/>
      <dgm:spPr/>
      <dgm:t>
        <a:bodyPr/>
        <a:lstStyle/>
        <a:p>
          <a:endParaRPr lang="pl-PL"/>
        </a:p>
      </dgm:t>
    </dgm:pt>
    <dgm:pt modelId="{11B82A0B-5C78-4C10-82E1-2ED84048B391}" type="sibTrans" cxnId="{F8519298-994F-428C-9AB3-4C714D133B51}">
      <dgm:prSet/>
      <dgm:spPr/>
      <dgm:t>
        <a:bodyPr/>
        <a:lstStyle/>
        <a:p>
          <a:endParaRPr lang="pl-PL"/>
        </a:p>
      </dgm:t>
    </dgm:pt>
    <dgm:pt modelId="{98E66C5D-3521-4CEA-8A69-782FA0078EFD}">
      <dgm:prSet phldrT="[Tekst]" custT="1"/>
      <dgm:spPr/>
      <dgm:t>
        <a:bodyPr/>
        <a:lstStyle/>
        <a:p>
          <a:endParaRPr lang="pl-PL" sz="3500" dirty="0"/>
        </a:p>
      </dgm:t>
    </dgm:pt>
    <dgm:pt modelId="{0A1A1598-9062-4C6A-B63B-676EA65D7CE9}" type="parTrans" cxnId="{567EDE9B-4544-41A3-AE2B-F1C293CB5E32}">
      <dgm:prSet/>
      <dgm:spPr/>
      <dgm:t>
        <a:bodyPr/>
        <a:lstStyle/>
        <a:p>
          <a:endParaRPr lang="pl-PL"/>
        </a:p>
      </dgm:t>
    </dgm:pt>
    <dgm:pt modelId="{B6FB2995-28BE-483B-AC57-E3756EFD5D1F}" type="sibTrans" cxnId="{567EDE9B-4544-41A3-AE2B-F1C293CB5E32}">
      <dgm:prSet/>
      <dgm:spPr/>
      <dgm:t>
        <a:bodyPr/>
        <a:lstStyle/>
        <a:p>
          <a:endParaRPr lang="pl-PL"/>
        </a:p>
      </dgm:t>
    </dgm:pt>
    <dgm:pt modelId="{65746577-0AA4-4ECB-8CC9-701A407C6730}">
      <dgm:prSet phldrT="[Tekst]" custT="1"/>
      <dgm:spPr/>
      <dgm:t>
        <a:bodyPr/>
        <a:lstStyle/>
        <a:p>
          <a:r>
            <a:rPr lang="pl-PL" sz="3500" dirty="0"/>
            <a:t>zwiedzanie </a:t>
          </a:r>
          <a:r>
            <a:rPr lang="pl-PL" sz="3500" dirty="0" err="1"/>
            <a:t>mru</a:t>
          </a:r>
          <a:r>
            <a:rPr lang="pl-PL" sz="3500" dirty="0"/>
            <a:t> ile czasu</a:t>
          </a:r>
        </a:p>
      </dgm:t>
    </dgm:pt>
    <dgm:pt modelId="{B9C97E79-43F2-4D9F-9D0C-9BDF6B578DC1}" type="parTrans" cxnId="{CA1B5D04-9357-422E-94AA-26B28EFDC819}">
      <dgm:prSet/>
      <dgm:spPr/>
      <dgm:t>
        <a:bodyPr/>
        <a:lstStyle/>
        <a:p>
          <a:endParaRPr lang="pl-PL"/>
        </a:p>
      </dgm:t>
    </dgm:pt>
    <dgm:pt modelId="{F96B690B-D688-453B-B1AB-2C152A4894E5}" type="sibTrans" cxnId="{CA1B5D04-9357-422E-94AA-26B28EFDC819}">
      <dgm:prSet/>
      <dgm:spPr/>
      <dgm:t>
        <a:bodyPr/>
        <a:lstStyle/>
        <a:p>
          <a:endParaRPr lang="pl-PL"/>
        </a:p>
      </dgm:t>
    </dgm:pt>
    <dgm:pt modelId="{74CDDBF8-57F6-4AB2-B115-F3EFA3E32E79}">
      <dgm:prSet custT="1"/>
      <dgm:spPr/>
      <dgm:t>
        <a:bodyPr/>
        <a:lstStyle/>
        <a:p>
          <a:r>
            <a:rPr lang="pl-PL" sz="3500" dirty="0"/>
            <a:t> </a:t>
          </a:r>
          <a:r>
            <a:rPr lang="pl-PL" sz="3500" dirty="0" err="1"/>
            <a:t>mru</a:t>
          </a:r>
          <a:r>
            <a:rPr lang="pl-PL" sz="3500" dirty="0"/>
            <a:t> wycieczka z przewodnikiem rezerwacja </a:t>
          </a:r>
        </a:p>
      </dgm:t>
    </dgm:pt>
    <dgm:pt modelId="{76A1A2EA-10A3-46D7-97B9-F22D0B53674F}" type="parTrans" cxnId="{1AC3381B-B818-4AD4-9E14-9DBDDED8C5D7}">
      <dgm:prSet/>
      <dgm:spPr/>
      <dgm:t>
        <a:bodyPr/>
        <a:lstStyle/>
        <a:p>
          <a:endParaRPr lang="pl-PL"/>
        </a:p>
      </dgm:t>
    </dgm:pt>
    <dgm:pt modelId="{05DABD8A-DA47-41FB-85EB-D1112BC3DB48}" type="sibTrans" cxnId="{1AC3381B-B818-4AD4-9E14-9DBDDED8C5D7}">
      <dgm:prSet/>
      <dgm:spPr/>
      <dgm:t>
        <a:bodyPr/>
        <a:lstStyle/>
        <a:p>
          <a:endParaRPr lang="pl-PL"/>
        </a:p>
      </dgm:t>
    </dgm:pt>
    <dgm:pt modelId="{A0C11048-7385-40A9-924E-A48EF85EAF91}" type="pres">
      <dgm:prSet presAssocID="{0356D44A-7ACB-48FA-A1F9-2BFE02DC00C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BC1E18-1C84-44E5-96BA-7504B409E38A}" type="pres">
      <dgm:prSet presAssocID="{E903AA27-829B-40A1-ACB1-C82FA4949B69}" presName="composite" presStyleCnt="0"/>
      <dgm:spPr/>
    </dgm:pt>
    <dgm:pt modelId="{13F5078C-BB10-476E-8E0D-213BAAD73B32}" type="pres">
      <dgm:prSet presAssocID="{E903AA27-829B-40A1-ACB1-C82FA4949B69}" presName="parentText" presStyleLbl="alignNode1" presStyleIdx="0" presStyleCnt="3" custScaleX="120636" custLinFactNeighborX="452" custLinFactNeighborY="-3062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5AA72DA-FCA8-4BB0-91BA-A9F3D44E1B43}" type="pres">
      <dgm:prSet presAssocID="{E903AA27-829B-40A1-ACB1-C82FA4949B69}" presName="descendantText" presStyleLbl="alignAcc1" presStyleIdx="0" presStyleCnt="3" custScaleX="86565" custScaleY="140158" custLinFactNeighborX="-4442" custLinFactNeighborY="292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FBB6FF-302F-452B-A3A4-78846DDEC4FF}" type="pres">
      <dgm:prSet presAssocID="{C1505A71-0C3D-4445-8224-F41B712B068C}" presName="sp" presStyleCnt="0"/>
      <dgm:spPr/>
    </dgm:pt>
    <dgm:pt modelId="{093F481E-468B-438E-9ABA-B80FB6F3BB9F}" type="pres">
      <dgm:prSet presAssocID="{5A19A82A-24A7-46E0-BCA5-EAD2E90DD3C9}" presName="composite" presStyleCnt="0"/>
      <dgm:spPr/>
    </dgm:pt>
    <dgm:pt modelId="{9DAC5CF8-0DDF-4C6E-A810-960681FEBE40}" type="pres">
      <dgm:prSet presAssocID="{5A19A82A-24A7-46E0-BCA5-EAD2E90DD3C9}" presName="parentText" presStyleLbl="alignNode1" presStyleIdx="1" presStyleCnt="3" custScaleX="117251" custLinFactNeighborX="1357" custLinFactNeighborY="-950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56B0F62-033F-4586-9642-EAFEFC345B26}" type="pres">
      <dgm:prSet presAssocID="{5A19A82A-24A7-46E0-BCA5-EAD2E90DD3C9}" presName="descendantText" presStyleLbl="alignAcc1" presStyleIdx="1" presStyleCnt="3" custScaleX="86575" custLinFactNeighborX="-4130" custLinFactNeighborY="-1575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C6E32B1-3C77-41E5-BC08-58E9E1C44B79}" type="pres">
      <dgm:prSet presAssocID="{D810895C-4962-4C63-855D-5E1FAEA47915}" presName="sp" presStyleCnt="0"/>
      <dgm:spPr/>
    </dgm:pt>
    <dgm:pt modelId="{E9B33B6A-4FE1-487B-8680-681E85C6AE7D}" type="pres">
      <dgm:prSet presAssocID="{B0ABD3EC-5245-4894-BDCC-BF77DDDFC2F1}" presName="composite" presStyleCnt="0"/>
      <dgm:spPr/>
    </dgm:pt>
    <dgm:pt modelId="{C6F13AA7-9BC0-4B49-AD15-9F109E85429F}" type="pres">
      <dgm:prSet presAssocID="{B0ABD3EC-5245-4894-BDCC-BF77DDDFC2F1}" presName="parentText" presStyleLbl="alignNode1" presStyleIdx="2" presStyleCnt="3" custScaleX="128201" custLinFactNeighborX="682" custLinFactNeighborY="-1800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D113646-ED95-484D-8CA9-A3C0B309DC03}" type="pres">
      <dgm:prSet presAssocID="{B0ABD3EC-5245-4894-BDCC-BF77DDDFC2F1}" presName="descendantText" presStyleLbl="alignAcc1" presStyleIdx="2" presStyleCnt="3" custScaleX="84061" custScaleY="100000" custLinFactNeighborX="-4187" custLinFactNeighborY="-1816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67EDE9B-4544-41A3-AE2B-F1C293CB5E32}" srcId="{E903AA27-829B-40A1-ACB1-C82FA4949B69}" destId="{98E66C5D-3521-4CEA-8A69-782FA0078EFD}" srcOrd="0" destOrd="0" parTransId="{0A1A1598-9062-4C6A-B63B-676EA65D7CE9}" sibTransId="{B6FB2995-28BE-483B-AC57-E3756EFD5D1F}"/>
    <dgm:cxn modelId="{DF81146B-0943-4BE3-B4E6-DA493DAA1F88}" type="presOf" srcId="{BD0A6DC1-83E0-4071-A64B-6451087288B7}" destId="{55AA72DA-FCA8-4BB0-91BA-A9F3D44E1B43}" srcOrd="0" destOrd="4" presId="urn:microsoft.com/office/officeart/2005/8/layout/chevron2"/>
    <dgm:cxn modelId="{082F7F2F-292B-4A03-92F4-023999697B9A}" type="presOf" srcId="{D2108FC3-BCD5-4287-967A-74C40F21A073}" destId="{55AA72DA-FCA8-4BB0-91BA-A9F3D44E1B43}" srcOrd="0" destOrd="1" presId="urn:microsoft.com/office/officeart/2005/8/layout/chevron2"/>
    <dgm:cxn modelId="{E7BB2363-1287-48E3-9BF1-E81E64607351}" srcId="{5A19A82A-24A7-46E0-BCA5-EAD2E90DD3C9}" destId="{36323BE4-1037-47F8-BBA4-C60B6D4E0EBB}" srcOrd="1" destOrd="0" parTransId="{BDA0E797-94E1-41C7-8FDF-3D45576889B4}" sibTransId="{6CAFAA86-D709-4278-9C56-4E22272BB754}"/>
    <dgm:cxn modelId="{6217BC54-6C38-41FA-94D6-509C3D5A97E8}" type="presOf" srcId="{A356636B-DAE0-4247-B897-DCD53C5A65F9}" destId="{55AA72DA-FCA8-4BB0-91BA-A9F3D44E1B43}" srcOrd="0" destOrd="2" presId="urn:microsoft.com/office/officeart/2005/8/layout/chevron2"/>
    <dgm:cxn modelId="{19419823-49EB-4FA5-9CDA-8BF311387AA3}" type="presOf" srcId="{74CDDBF8-57F6-4AB2-B115-F3EFA3E32E79}" destId="{2D113646-ED95-484D-8CA9-A3C0B309DC03}" srcOrd="0" destOrd="1" presId="urn:microsoft.com/office/officeart/2005/8/layout/chevron2"/>
    <dgm:cxn modelId="{64F77AEA-F2BE-49C7-85FF-6266257ACB85}" srcId="{E903AA27-829B-40A1-ACB1-C82FA4949B69}" destId="{A356636B-DAE0-4247-B897-DCD53C5A65F9}" srcOrd="2" destOrd="0" parTransId="{F3696B3F-BF18-46EE-A4D9-26D8A3482371}" sibTransId="{4CDDB261-6401-4E84-91F9-4FA75528CC74}"/>
    <dgm:cxn modelId="{F8519298-994F-428C-9AB3-4C714D133B51}" srcId="{E903AA27-829B-40A1-ACB1-C82FA4949B69}" destId="{2F9A6134-2B2C-4751-B4B1-AEFD6690744B}" srcOrd="5" destOrd="0" parTransId="{B1AB4C7F-BCDA-41B8-B9AD-8FAD56846D5D}" sibTransId="{11B82A0B-5C78-4C10-82E1-2ED84048B391}"/>
    <dgm:cxn modelId="{DE72977C-D32D-46BB-BA2D-103A26484178}" srcId="{E903AA27-829B-40A1-ACB1-C82FA4949B69}" destId="{D2108FC3-BCD5-4287-967A-74C40F21A073}" srcOrd="1" destOrd="0" parTransId="{1096B021-AD90-45C5-9524-5A3C03AF5688}" sibTransId="{84EAF6CD-F106-435B-8DCD-8CADA22E8D4B}"/>
    <dgm:cxn modelId="{07D0A8A9-D59E-4079-B9A2-4D257E6817C6}" srcId="{0356D44A-7ACB-48FA-A1F9-2BFE02DC00CD}" destId="{5A19A82A-24A7-46E0-BCA5-EAD2E90DD3C9}" srcOrd="1" destOrd="0" parTransId="{E1439269-A694-403E-BB44-C3EE14282E4A}" sibTransId="{D810895C-4962-4C63-855D-5E1FAEA47915}"/>
    <dgm:cxn modelId="{A4BE366D-CBAA-4DDA-9B6C-CA88192700AF}" type="presOf" srcId="{ACD295E6-9AE9-4875-91C1-8A1EE7A17E0C}" destId="{2D113646-ED95-484D-8CA9-A3C0B309DC03}" srcOrd="0" destOrd="0" presId="urn:microsoft.com/office/officeart/2005/8/layout/chevron2"/>
    <dgm:cxn modelId="{664F6DFD-6114-40B2-B0FB-91F03824CDC7}" srcId="{E903AA27-829B-40A1-ACB1-C82FA4949B69}" destId="{2D4E6B18-FC84-4838-A376-58201F0C8587}" srcOrd="3" destOrd="0" parTransId="{73BFD772-0FFD-4090-A77C-814815D002D9}" sibTransId="{5F11112C-E388-4C06-A6F3-40B24BEBD639}"/>
    <dgm:cxn modelId="{EE6EE0F4-A130-4DD9-9C0F-08F46DA408E2}" type="presOf" srcId="{98E66C5D-3521-4CEA-8A69-782FA0078EFD}" destId="{55AA72DA-FCA8-4BB0-91BA-A9F3D44E1B43}" srcOrd="0" destOrd="0" presId="urn:microsoft.com/office/officeart/2005/8/layout/chevron2"/>
    <dgm:cxn modelId="{1AC3381B-B818-4AD4-9E14-9DBDDED8C5D7}" srcId="{B0ABD3EC-5245-4894-BDCC-BF77DDDFC2F1}" destId="{74CDDBF8-57F6-4AB2-B115-F3EFA3E32E79}" srcOrd="1" destOrd="0" parTransId="{76A1A2EA-10A3-46D7-97B9-F22D0B53674F}" sibTransId="{05DABD8A-DA47-41FB-85EB-D1112BC3DB48}"/>
    <dgm:cxn modelId="{59C8E350-C100-4A00-9955-C43AC7A8FFF2}" type="presOf" srcId="{0356D44A-7ACB-48FA-A1F9-2BFE02DC00CD}" destId="{A0C11048-7385-40A9-924E-A48EF85EAF91}" srcOrd="0" destOrd="0" presId="urn:microsoft.com/office/officeart/2005/8/layout/chevron2"/>
    <dgm:cxn modelId="{A4AE6261-9AA1-4661-9D31-187C351F0F83}" type="presOf" srcId="{B0ABD3EC-5245-4894-BDCC-BF77DDDFC2F1}" destId="{C6F13AA7-9BC0-4B49-AD15-9F109E85429F}" srcOrd="0" destOrd="0" presId="urn:microsoft.com/office/officeart/2005/8/layout/chevron2"/>
    <dgm:cxn modelId="{9ED04343-4766-405B-8F43-37B7DAEB0DEC}" srcId="{0356D44A-7ACB-48FA-A1F9-2BFE02DC00CD}" destId="{B0ABD3EC-5245-4894-BDCC-BF77DDDFC2F1}" srcOrd="2" destOrd="0" parTransId="{3C5FA452-2B79-4C83-824F-03BDCBF49A3C}" sibTransId="{EC2DB855-E7FC-4CA9-8943-1213FEDAC864}"/>
    <dgm:cxn modelId="{F649C9A5-22FA-458A-8265-3AC7459710EC}" type="presOf" srcId="{E903AA27-829B-40A1-ACB1-C82FA4949B69}" destId="{13F5078C-BB10-476E-8E0D-213BAAD73B32}" srcOrd="0" destOrd="0" presId="urn:microsoft.com/office/officeart/2005/8/layout/chevron2"/>
    <dgm:cxn modelId="{6515C1BA-366F-43E2-B044-0A5876ADB81F}" type="presOf" srcId="{36323BE4-1037-47F8-BBA4-C60B6D4E0EBB}" destId="{C56B0F62-033F-4586-9642-EAFEFC345B26}" srcOrd="0" destOrd="1" presId="urn:microsoft.com/office/officeart/2005/8/layout/chevron2"/>
    <dgm:cxn modelId="{8A90F25A-000E-47EC-95D3-98DF4647FC9A}" type="presOf" srcId="{2F9A6134-2B2C-4751-B4B1-AEFD6690744B}" destId="{55AA72DA-FCA8-4BB0-91BA-A9F3D44E1B43}" srcOrd="0" destOrd="5" presId="urn:microsoft.com/office/officeart/2005/8/layout/chevron2"/>
    <dgm:cxn modelId="{5A721952-BCC1-4FB8-9C70-4D494AA0A5BB}" srcId="{E903AA27-829B-40A1-ACB1-C82FA4949B69}" destId="{BD0A6DC1-83E0-4071-A64B-6451087288B7}" srcOrd="4" destOrd="0" parTransId="{ADC447D2-47A4-47C8-B344-3A83C51B94D4}" sibTransId="{ADF69346-35FF-4B65-9BC8-377C35C32315}"/>
    <dgm:cxn modelId="{27D09EFC-40D7-4E4B-BC21-7E76486E6D1F}" type="presOf" srcId="{5A19A82A-24A7-46E0-BCA5-EAD2E90DD3C9}" destId="{9DAC5CF8-0DDF-4C6E-A810-960681FEBE40}" srcOrd="0" destOrd="0" presId="urn:microsoft.com/office/officeart/2005/8/layout/chevron2"/>
    <dgm:cxn modelId="{28653255-6E79-4EC5-B4F1-504BB924BAF1}" type="presOf" srcId="{DBF80610-3D21-4986-9475-F66616D012EF}" destId="{C56B0F62-033F-4586-9642-EAFEFC345B26}" srcOrd="0" destOrd="0" presId="urn:microsoft.com/office/officeart/2005/8/layout/chevron2"/>
    <dgm:cxn modelId="{A7CBA5C1-842C-4DA7-BCB0-AB5A0472B5D6}" srcId="{0356D44A-7ACB-48FA-A1F9-2BFE02DC00CD}" destId="{E903AA27-829B-40A1-ACB1-C82FA4949B69}" srcOrd="0" destOrd="0" parTransId="{61411432-BEE4-432F-8C37-A7E1351C2DDD}" sibTransId="{C1505A71-0C3D-4445-8224-F41B712B068C}"/>
    <dgm:cxn modelId="{CA1B5D04-9357-422E-94AA-26B28EFDC819}" srcId="{5A19A82A-24A7-46E0-BCA5-EAD2E90DD3C9}" destId="{65746577-0AA4-4ECB-8CC9-701A407C6730}" srcOrd="2" destOrd="0" parTransId="{B9C97E79-43F2-4D9F-9D0C-9BDF6B578DC1}" sibTransId="{F96B690B-D688-453B-B1AB-2C152A4894E5}"/>
    <dgm:cxn modelId="{B7A5301F-F769-4512-887F-A0DF63EB2614}" srcId="{B0ABD3EC-5245-4894-BDCC-BF77DDDFC2F1}" destId="{ACD295E6-9AE9-4875-91C1-8A1EE7A17E0C}" srcOrd="0" destOrd="0" parTransId="{5CB86248-CF4D-48C4-A631-355C7C496EC3}" sibTransId="{7CD82ADA-0720-4493-BFFD-CF53CDB49530}"/>
    <dgm:cxn modelId="{B03E6D27-4DF5-4871-81B7-7A0E7397FD15}" type="presOf" srcId="{65746577-0AA4-4ECB-8CC9-701A407C6730}" destId="{C56B0F62-033F-4586-9642-EAFEFC345B26}" srcOrd="0" destOrd="2" presId="urn:microsoft.com/office/officeart/2005/8/layout/chevron2"/>
    <dgm:cxn modelId="{DF4B82C1-2771-4682-B296-E147D266963F}" type="presOf" srcId="{2D4E6B18-FC84-4838-A376-58201F0C8587}" destId="{55AA72DA-FCA8-4BB0-91BA-A9F3D44E1B43}" srcOrd="0" destOrd="3" presId="urn:microsoft.com/office/officeart/2005/8/layout/chevron2"/>
    <dgm:cxn modelId="{BF28CA08-240A-42EA-A4C5-410D1CE1503A}" srcId="{5A19A82A-24A7-46E0-BCA5-EAD2E90DD3C9}" destId="{DBF80610-3D21-4986-9475-F66616D012EF}" srcOrd="0" destOrd="0" parTransId="{F493C58E-B475-48CA-84DF-6BBE4A8CA4DA}" sibTransId="{2CD2C1EF-2E57-4F16-BD70-3973355EE113}"/>
    <dgm:cxn modelId="{445DCB04-27C8-4883-BA3C-FC07D8ED4DE1}" type="presParOf" srcId="{A0C11048-7385-40A9-924E-A48EF85EAF91}" destId="{5DBC1E18-1C84-44E5-96BA-7504B409E38A}" srcOrd="0" destOrd="0" presId="urn:microsoft.com/office/officeart/2005/8/layout/chevron2"/>
    <dgm:cxn modelId="{9CD98559-2103-49CA-8DD3-9014A428B0CE}" type="presParOf" srcId="{5DBC1E18-1C84-44E5-96BA-7504B409E38A}" destId="{13F5078C-BB10-476E-8E0D-213BAAD73B32}" srcOrd="0" destOrd="0" presId="urn:microsoft.com/office/officeart/2005/8/layout/chevron2"/>
    <dgm:cxn modelId="{7B770AB6-424A-4907-9C04-0748877F75E6}" type="presParOf" srcId="{5DBC1E18-1C84-44E5-96BA-7504B409E38A}" destId="{55AA72DA-FCA8-4BB0-91BA-A9F3D44E1B43}" srcOrd="1" destOrd="0" presId="urn:microsoft.com/office/officeart/2005/8/layout/chevron2"/>
    <dgm:cxn modelId="{8E25C56B-1DFA-4E31-8403-CFCD6D8757C9}" type="presParOf" srcId="{A0C11048-7385-40A9-924E-A48EF85EAF91}" destId="{B0FBB6FF-302F-452B-A3A4-78846DDEC4FF}" srcOrd="1" destOrd="0" presId="urn:microsoft.com/office/officeart/2005/8/layout/chevron2"/>
    <dgm:cxn modelId="{85C52644-D24F-4F72-BE1D-3FFD80D23D3E}" type="presParOf" srcId="{A0C11048-7385-40A9-924E-A48EF85EAF91}" destId="{093F481E-468B-438E-9ABA-B80FB6F3BB9F}" srcOrd="2" destOrd="0" presId="urn:microsoft.com/office/officeart/2005/8/layout/chevron2"/>
    <dgm:cxn modelId="{FDB2B2D8-2FDF-493D-A835-34146F489A8D}" type="presParOf" srcId="{093F481E-468B-438E-9ABA-B80FB6F3BB9F}" destId="{9DAC5CF8-0DDF-4C6E-A810-960681FEBE40}" srcOrd="0" destOrd="0" presId="urn:microsoft.com/office/officeart/2005/8/layout/chevron2"/>
    <dgm:cxn modelId="{53B9B12C-8702-4813-8C98-809B1763289A}" type="presParOf" srcId="{093F481E-468B-438E-9ABA-B80FB6F3BB9F}" destId="{C56B0F62-033F-4586-9642-EAFEFC345B26}" srcOrd="1" destOrd="0" presId="urn:microsoft.com/office/officeart/2005/8/layout/chevron2"/>
    <dgm:cxn modelId="{770DCD39-A1FB-4BA0-9656-843814941761}" type="presParOf" srcId="{A0C11048-7385-40A9-924E-A48EF85EAF91}" destId="{3C6E32B1-3C77-41E5-BC08-58E9E1C44B79}" srcOrd="3" destOrd="0" presId="urn:microsoft.com/office/officeart/2005/8/layout/chevron2"/>
    <dgm:cxn modelId="{671A8F56-CFC6-47AA-A5E7-3A5A21D9BFAA}" type="presParOf" srcId="{A0C11048-7385-40A9-924E-A48EF85EAF91}" destId="{E9B33B6A-4FE1-487B-8680-681E85C6AE7D}" srcOrd="4" destOrd="0" presId="urn:microsoft.com/office/officeart/2005/8/layout/chevron2"/>
    <dgm:cxn modelId="{2B59D890-3EF2-4601-AF3C-BA49318EA51D}" type="presParOf" srcId="{E9B33B6A-4FE1-487B-8680-681E85C6AE7D}" destId="{C6F13AA7-9BC0-4B49-AD15-9F109E85429F}" srcOrd="0" destOrd="0" presId="urn:microsoft.com/office/officeart/2005/8/layout/chevron2"/>
    <dgm:cxn modelId="{0CCD2909-08AC-4DF4-B548-C4857EB66DE1}" type="presParOf" srcId="{E9B33B6A-4FE1-487B-8680-681E85C6AE7D}" destId="{2D113646-ED95-484D-8CA9-A3C0B309DC0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124D65-D9B1-48EA-A36C-9425805C39A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494185E-61B3-4E01-AEF3-0F617CEC8CA8}">
      <dgm:prSet phldrT="[Tekst]"/>
      <dgm:spPr/>
      <dgm:t>
        <a:bodyPr/>
        <a:lstStyle/>
        <a:p>
          <a:r>
            <a:rPr lang="pl-PL" dirty="0"/>
            <a:t>Pi</a:t>
          </a:r>
        </a:p>
      </dgm:t>
    </dgm:pt>
    <dgm:pt modelId="{8F60360B-AFBF-4E5E-87C1-F2198E0A5532}" type="parTrans" cxnId="{C31B4099-6567-4DC0-9AA5-BD30924A2FCD}">
      <dgm:prSet/>
      <dgm:spPr/>
      <dgm:t>
        <a:bodyPr/>
        <a:lstStyle/>
        <a:p>
          <a:endParaRPr lang="pl-PL"/>
        </a:p>
      </dgm:t>
    </dgm:pt>
    <dgm:pt modelId="{55BE6127-3B83-42ED-9F2A-31AF3E9967D5}" type="sibTrans" cxnId="{C31B4099-6567-4DC0-9AA5-BD30924A2FCD}">
      <dgm:prSet/>
      <dgm:spPr/>
      <dgm:t>
        <a:bodyPr/>
        <a:lstStyle/>
        <a:p>
          <a:endParaRPr lang="pl-PL"/>
        </a:p>
      </dgm:t>
    </dgm:pt>
    <dgm:pt modelId="{03410058-E53F-4BD6-9F18-F59FBF1FECEA}">
      <dgm:prSet phldrT="[Tekst]" phldr="1"/>
      <dgm:spPr/>
      <dgm:t>
        <a:bodyPr/>
        <a:lstStyle/>
        <a:p>
          <a:endParaRPr lang="pl-PL"/>
        </a:p>
      </dgm:t>
    </dgm:pt>
    <dgm:pt modelId="{4E0CA2D8-78CD-407B-BDC2-68EF5194B0E7}" type="parTrans" cxnId="{A6B41179-80AD-4E30-B0B7-10E16D34BA6A}">
      <dgm:prSet/>
      <dgm:spPr/>
      <dgm:t>
        <a:bodyPr/>
        <a:lstStyle/>
        <a:p>
          <a:endParaRPr lang="pl-PL"/>
        </a:p>
      </dgm:t>
    </dgm:pt>
    <dgm:pt modelId="{24E2F41F-B7F6-4E88-8A8A-69BDC6CC1748}" type="sibTrans" cxnId="{A6B41179-80AD-4E30-B0B7-10E16D34BA6A}">
      <dgm:prSet/>
      <dgm:spPr/>
      <dgm:t>
        <a:bodyPr/>
        <a:lstStyle/>
        <a:p>
          <a:endParaRPr lang="pl-PL"/>
        </a:p>
      </dgm:t>
    </dgm:pt>
    <dgm:pt modelId="{195ECDE8-CA34-4C4E-8AF8-0F32458C9CB0}">
      <dgm:prSet phldrT="[Tekst]" phldr="1"/>
      <dgm:spPr/>
      <dgm:t>
        <a:bodyPr/>
        <a:lstStyle/>
        <a:p>
          <a:endParaRPr lang="pl-PL"/>
        </a:p>
      </dgm:t>
    </dgm:pt>
    <dgm:pt modelId="{E9725555-A50D-4E5E-AAD3-CE1DEC3A58BC}" type="parTrans" cxnId="{34F9AD4A-5259-4B1F-8C68-F015ABDDE784}">
      <dgm:prSet/>
      <dgm:spPr/>
      <dgm:t>
        <a:bodyPr/>
        <a:lstStyle/>
        <a:p>
          <a:endParaRPr lang="pl-PL"/>
        </a:p>
      </dgm:t>
    </dgm:pt>
    <dgm:pt modelId="{5B798F1C-CB9E-4547-83DC-F6E15A55D057}" type="sibTrans" cxnId="{34F9AD4A-5259-4B1F-8C68-F015ABDDE784}">
      <dgm:prSet/>
      <dgm:spPr/>
      <dgm:t>
        <a:bodyPr/>
        <a:lstStyle/>
        <a:p>
          <a:endParaRPr lang="pl-PL"/>
        </a:p>
      </dgm:t>
    </dgm:pt>
    <dgm:pt modelId="{EAE0F2BE-B34B-4B1D-BD64-0A883B7D0F61}">
      <dgm:prSet phldrT="[Tekst]" phldr="1"/>
      <dgm:spPr/>
      <dgm:t>
        <a:bodyPr/>
        <a:lstStyle/>
        <a:p>
          <a:endParaRPr lang="pl-PL"/>
        </a:p>
      </dgm:t>
    </dgm:pt>
    <dgm:pt modelId="{EC050C73-DE7B-4C30-B932-010F95CB21F1}" type="parTrans" cxnId="{39889B5D-DFD2-477B-852C-0C84456BB1DB}">
      <dgm:prSet/>
      <dgm:spPr/>
      <dgm:t>
        <a:bodyPr/>
        <a:lstStyle/>
        <a:p>
          <a:endParaRPr lang="pl-PL"/>
        </a:p>
      </dgm:t>
    </dgm:pt>
    <dgm:pt modelId="{07CCF2D7-5C95-4694-9F63-837D5A13B98E}" type="sibTrans" cxnId="{39889B5D-DFD2-477B-852C-0C84456BB1DB}">
      <dgm:prSet/>
      <dgm:spPr/>
      <dgm:t>
        <a:bodyPr/>
        <a:lstStyle/>
        <a:p>
          <a:endParaRPr lang="pl-PL"/>
        </a:p>
      </dgm:t>
    </dgm:pt>
    <dgm:pt modelId="{5A46007E-1E80-472B-9056-455C6884FA4C}">
      <dgm:prSet phldrT="[Tekst]" phldr="1"/>
      <dgm:spPr/>
      <dgm:t>
        <a:bodyPr/>
        <a:lstStyle/>
        <a:p>
          <a:endParaRPr lang="pl-PL"/>
        </a:p>
      </dgm:t>
    </dgm:pt>
    <dgm:pt modelId="{A22B65F7-45D5-4209-A4FB-08629388CD16}" type="parTrans" cxnId="{BE96BA1B-E398-4BA0-905D-8C7EDC318600}">
      <dgm:prSet/>
      <dgm:spPr/>
      <dgm:t>
        <a:bodyPr/>
        <a:lstStyle/>
        <a:p>
          <a:endParaRPr lang="pl-PL"/>
        </a:p>
      </dgm:t>
    </dgm:pt>
    <dgm:pt modelId="{1E456587-2A1A-40A9-B75C-1AF37B457689}" type="sibTrans" cxnId="{BE96BA1B-E398-4BA0-905D-8C7EDC318600}">
      <dgm:prSet/>
      <dgm:spPr/>
      <dgm:t>
        <a:bodyPr/>
        <a:lstStyle/>
        <a:p>
          <a:endParaRPr lang="pl-PL"/>
        </a:p>
      </dgm:t>
    </dgm:pt>
    <dgm:pt modelId="{F2D401A2-4D89-45F7-A3C5-2B8E6AD6883D}" type="pres">
      <dgm:prSet presAssocID="{01124D65-D9B1-48EA-A36C-9425805C39A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599EAAE-61AB-464D-9C49-813B6F2A63A6}" type="pres">
      <dgm:prSet presAssocID="{5494185E-61B3-4E01-AEF3-0F617CEC8CA8}" presName="centerShape" presStyleLbl="node0" presStyleIdx="0" presStyleCnt="1"/>
      <dgm:spPr/>
      <dgm:t>
        <a:bodyPr/>
        <a:lstStyle/>
        <a:p>
          <a:endParaRPr lang="pl-PL"/>
        </a:p>
      </dgm:t>
    </dgm:pt>
    <dgm:pt modelId="{1C9B558A-FB17-45DE-8646-A9DF70C6159D}" type="pres">
      <dgm:prSet presAssocID="{03410058-E53F-4BD6-9F18-F59FBF1FECE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0D32A2-DD72-4F40-94C9-7C9A66A43D50}" type="pres">
      <dgm:prSet presAssocID="{03410058-E53F-4BD6-9F18-F59FBF1FECEA}" presName="dummy" presStyleCnt="0"/>
      <dgm:spPr/>
    </dgm:pt>
    <dgm:pt modelId="{3C59AC29-19A3-4DF1-BF80-1AE1195237DB}" type="pres">
      <dgm:prSet presAssocID="{24E2F41F-B7F6-4E88-8A8A-69BDC6CC1748}" presName="sibTrans" presStyleLbl="sibTrans2D1" presStyleIdx="0" presStyleCnt="4"/>
      <dgm:spPr/>
      <dgm:t>
        <a:bodyPr/>
        <a:lstStyle/>
        <a:p>
          <a:endParaRPr lang="pl-PL"/>
        </a:p>
      </dgm:t>
    </dgm:pt>
    <dgm:pt modelId="{CBE648AE-2148-401A-981A-D3E118FEB58F}" type="pres">
      <dgm:prSet presAssocID="{195ECDE8-CA34-4C4E-8AF8-0F32458C9CB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D958656-EC5E-4344-ACCC-210B584AD01C}" type="pres">
      <dgm:prSet presAssocID="{195ECDE8-CA34-4C4E-8AF8-0F32458C9CB0}" presName="dummy" presStyleCnt="0"/>
      <dgm:spPr/>
    </dgm:pt>
    <dgm:pt modelId="{A793BA2A-1298-4F80-BE80-C4B343B3D03A}" type="pres">
      <dgm:prSet presAssocID="{5B798F1C-CB9E-4547-83DC-F6E15A55D057}" presName="sibTrans" presStyleLbl="sibTrans2D1" presStyleIdx="1" presStyleCnt="4"/>
      <dgm:spPr/>
      <dgm:t>
        <a:bodyPr/>
        <a:lstStyle/>
        <a:p>
          <a:endParaRPr lang="pl-PL"/>
        </a:p>
      </dgm:t>
    </dgm:pt>
    <dgm:pt modelId="{DCD60AC6-CFC0-442B-8121-5CD6E55D8EBC}" type="pres">
      <dgm:prSet presAssocID="{EAE0F2BE-B34B-4B1D-BD64-0A883B7D0F6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28C190E-3D2F-47D4-B8B4-AD12CCEECD73}" type="pres">
      <dgm:prSet presAssocID="{EAE0F2BE-B34B-4B1D-BD64-0A883B7D0F61}" presName="dummy" presStyleCnt="0"/>
      <dgm:spPr/>
    </dgm:pt>
    <dgm:pt modelId="{306817C1-9622-4C4E-96F3-4DD98D87EE70}" type="pres">
      <dgm:prSet presAssocID="{07CCF2D7-5C95-4694-9F63-837D5A13B98E}" presName="sibTrans" presStyleLbl="sibTrans2D1" presStyleIdx="2" presStyleCnt="4"/>
      <dgm:spPr/>
      <dgm:t>
        <a:bodyPr/>
        <a:lstStyle/>
        <a:p>
          <a:endParaRPr lang="pl-PL"/>
        </a:p>
      </dgm:t>
    </dgm:pt>
    <dgm:pt modelId="{C37AFAEA-92C3-4C1D-9B84-2A38ACAF903B}" type="pres">
      <dgm:prSet presAssocID="{5A46007E-1E80-472B-9056-455C6884FA4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751A543-ABB4-45E0-839C-1B71B75640C4}" type="pres">
      <dgm:prSet presAssocID="{5A46007E-1E80-472B-9056-455C6884FA4C}" presName="dummy" presStyleCnt="0"/>
      <dgm:spPr/>
    </dgm:pt>
    <dgm:pt modelId="{B402EB52-56C3-4866-8256-9A5557F58A3C}" type="pres">
      <dgm:prSet presAssocID="{1E456587-2A1A-40A9-B75C-1AF37B457689}" presName="sibTrans" presStyleLbl="sibTrans2D1" presStyleIdx="3" presStyleCnt="4"/>
      <dgm:spPr/>
      <dgm:t>
        <a:bodyPr/>
        <a:lstStyle/>
        <a:p>
          <a:endParaRPr lang="pl-PL"/>
        </a:p>
      </dgm:t>
    </dgm:pt>
  </dgm:ptLst>
  <dgm:cxnLst>
    <dgm:cxn modelId="{39889B5D-DFD2-477B-852C-0C84456BB1DB}" srcId="{5494185E-61B3-4E01-AEF3-0F617CEC8CA8}" destId="{EAE0F2BE-B34B-4B1D-BD64-0A883B7D0F61}" srcOrd="2" destOrd="0" parTransId="{EC050C73-DE7B-4C30-B932-010F95CB21F1}" sibTransId="{07CCF2D7-5C95-4694-9F63-837D5A13B98E}"/>
    <dgm:cxn modelId="{A3CF3CAC-FA40-40FF-9D19-A788673C9A82}" type="presOf" srcId="{01124D65-D9B1-48EA-A36C-9425805C39AF}" destId="{F2D401A2-4D89-45F7-A3C5-2B8E6AD6883D}" srcOrd="0" destOrd="0" presId="urn:microsoft.com/office/officeart/2005/8/layout/radial6"/>
    <dgm:cxn modelId="{34F9AD4A-5259-4B1F-8C68-F015ABDDE784}" srcId="{5494185E-61B3-4E01-AEF3-0F617CEC8CA8}" destId="{195ECDE8-CA34-4C4E-8AF8-0F32458C9CB0}" srcOrd="1" destOrd="0" parTransId="{E9725555-A50D-4E5E-AAD3-CE1DEC3A58BC}" sibTransId="{5B798F1C-CB9E-4547-83DC-F6E15A55D057}"/>
    <dgm:cxn modelId="{76454FBF-0A24-403F-9C7B-24CA78B88DF2}" type="presOf" srcId="{195ECDE8-CA34-4C4E-8AF8-0F32458C9CB0}" destId="{CBE648AE-2148-401A-981A-D3E118FEB58F}" srcOrd="0" destOrd="0" presId="urn:microsoft.com/office/officeart/2005/8/layout/radial6"/>
    <dgm:cxn modelId="{A81FA30A-4C7D-47EB-BE1C-BE7CDA2579D9}" type="presOf" srcId="{03410058-E53F-4BD6-9F18-F59FBF1FECEA}" destId="{1C9B558A-FB17-45DE-8646-A9DF70C6159D}" srcOrd="0" destOrd="0" presId="urn:microsoft.com/office/officeart/2005/8/layout/radial6"/>
    <dgm:cxn modelId="{344B537F-78B0-454D-B1DF-E181B234D70F}" type="presOf" srcId="{1E456587-2A1A-40A9-B75C-1AF37B457689}" destId="{B402EB52-56C3-4866-8256-9A5557F58A3C}" srcOrd="0" destOrd="0" presId="urn:microsoft.com/office/officeart/2005/8/layout/radial6"/>
    <dgm:cxn modelId="{A458A799-F8C6-4F51-B353-D6FFCE5B5283}" type="presOf" srcId="{24E2F41F-B7F6-4E88-8A8A-69BDC6CC1748}" destId="{3C59AC29-19A3-4DF1-BF80-1AE1195237DB}" srcOrd="0" destOrd="0" presId="urn:microsoft.com/office/officeart/2005/8/layout/radial6"/>
    <dgm:cxn modelId="{BE96BA1B-E398-4BA0-905D-8C7EDC318600}" srcId="{5494185E-61B3-4E01-AEF3-0F617CEC8CA8}" destId="{5A46007E-1E80-472B-9056-455C6884FA4C}" srcOrd="3" destOrd="0" parTransId="{A22B65F7-45D5-4209-A4FB-08629388CD16}" sibTransId="{1E456587-2A1A-40A9-B75C-1AF37B457689}"/>
    <dgm:cxn modelId="{DDF42CD9-6A78-499B-9FF6-89AC9274EB30}" type="presOf" srcId="{EAE0F2BE-B34B-4B1D-BD64-0A883B7D0F61}" destId="{DCD60AC6-CFC0-442B-8121-5CD6E55D8EBC}" srcOrd="0" destOrd="0" presId="urn:microsoft.com/office/officeart/2005/8/layout/radial6"/>
    <dgm:cxn modelId="{C31B4099-6567-4DC0-9AA5-BD30924A2FCD}" srcId="{01124D65-D9B1-48EA-A36C-9425805C39AF}" destId="{5494185E-61B3-4E01-AEF3-0F617CEC8CA8}" srcOrd="0" destOrd="0" parTransId="{8F60360B-AFBF-4E5E-87C1-F2198E0A5532}" sibTransId="{55BE6127-3B83-42ED-9F2A-31AF3E9967D5}"/>
    <dgm:cxn modelId="{18104807-D197-4F0B-BA91-BB66A4980FBD}" type="presOf" srcId="{5A46007E-1E80-472B-9056-455C6884FA4C}" destId="{C37AFAEA-92C3-4C1D-9B84-2A38ACAF903B}" srcOrd="0" destOrd="0" presId="urn:microsoft.com/office/officeart/2005/8/layout/radial6"/>
    <dgm:cxn modelId="{93F93414-FC09-4E82-946D-7F421810DD61}" type="presOf" srcId="{07CCF2D7-5C95-4694-9F63-837D5A13B98E}" destId="{306817C1-9622-4C4E-96F3-4DD98D87EE70}" srcOrd="0" destOrd="0" presId="urn:microsoft.com/office/officeart/2005/8/layout/radial6"/>
    <dgm:cxn modelId="{A6B41179-80AD-4E30-B0B7-10E16D34BA6A}" srcId="{5494185E-61B3-4E01-AEF3-0F617CEC8CA8}" destId="{03410058-E53F-4BD6-9F18-F59FBF1FECEA}" srcOrd="0" destOrd="0" parTransId="{4E0CA2D8-78CD-407B-BDC2-68EF5194B0E7}" sibTransId="{24E2F41F-B7F6-4E88-8A8A-69BDC6CC1748}"/>
    <dgm:cxn modelId="{FDEC67FC-18A4-4637-9CBD-4288BDD49D8D}" type="presOf" srcId="{5494185E-61B3-4E01-AEF3-0F617CEC8CA8}" destId="{5599EAAE-61AB-464D-9C49-813B6F2A63A6}" srcOrd="0" destOrd="0" presId="urn:microsoft.com/office/officeart/2005/8/layout/radial6"/>
    <dgm:cxn modelId="{127CCF68-C71F-404E-830B-DB8057F9B820}" type="presOf" srcId="{5B798F1C-CB9E-4547-83DC-F6E15A55D057}" destId="{A793BA2A-1298-4F80-BE80-C4B343B3D03A}" srcOrd="0" destOrd="0" presId="urn:microsoft.com/office/officeart/2005/8/layout/radial6"/>
    <dgm:cxn modelId="{73211BB2-99DF-4125-9B5C-912EC6465E30}" type="presParOf" srcId="{F2D401A2-4D89-45F7-A3C5-2B8E6AD6883D}" destId="{5599EAAE-61AB-464D-9C49-813B6F2A63A6}" srcOrd="0" destOrd="0" presId="urn:microsoft.com/office/officeart/2005/8/layout/radial6"/>
    <dgm:cxn modelId="{C517B4FD-6463-4693-B582-D545F23C68B3}" type="presParOf" srcId="{F2D401A2-4D89-45F7-A3C5-2B8E6AD6883D}" destId="{1C9B558A-FB17-45DE-8646-A9DF70C6159D}" srcOrd="1" destOrd="0" presId="urn:microsoft.com/office/officeart/2005/8/layout/radial6"/>
    <dgm:cxn modelId="{9CB96136-F26C-45D6-9647-B3E68767B163}" type="presParOf" srcId="{F2D401A2-4D89-45F7-A3C5-2B8E6AD6883D}" destId="{760D32A2-DD72-4F40-94C9-7C9A66A43D50}" srcOrd="2" destOrd="0" presId="urn:microsoft.com/office/officeart/2005/8/layout/radial6"/>
    <dgm:cxn modelId="{4B96EE74-2091-4EB9-9F7F-B417D826CD17}" type="presParOf" srcId="{F2D401A2-4D89-45F7-A3C5-2B8E6AD6883D}" destId="{3C59AC29-19A3-4DF1-BF80-1AE1195237DB}" srcOrd="3" destOrd="0" presId="urn:microsoft.com/office/officeart/2005/8/layout/radial6"/>
    <dgm:cxn modelId="{2B4B57B0-282A-433A-A61C-180088FC01D0}" type="presParOf" srcId="{F2D401A2-4D89-45F7-A3C5-2B8E6AD6883D}" destId="{CBE648AE-2148-401A-981A-D3E118FEB58F}" srcOrd="4" destOrd="0" presId="urn:microsoft.com/office/officeart/2005/8/layout/radial6"/>
    <dgm:cxn modelId="{D88F71DA-2BFE-47DD-B509-E8EDB375EA70}" type="presParOf" srcId="{F2D401A2-4D89-45F7-A3C5-2B8E6AD6883D}" destId="{DD958656-EC5E-4344-ACCC-210B584AD01C}" srcOrd="5" destOrd="0" presId="urn:microsoft.com/office/officeart/2005/8/layout/radial6"/>
    <dgm:cxn modelId="{98179FF1-3ABF-484E-B0FC-B2642BA7591C}" type="presParOf" srcId="{F2D401A2-4D89-45F7-A3C5-2B8E6AD6883D}" destId="{A793BA2A-1298-4F80-BE80-C4B343B3D03A}" srcOrd="6" destOrd="0" presId="urn:microsoft.com/office/officeart/2005/8/layout/radial6"/>
    <dgm:cxn modelId="{4AC3CEBD-7C8C-4B28-B0AF-787E94361360}" type="presParOf" srcId="{F2D401A2-4D89-45F7-A3C5-2B8E6AD6883D}" destId="{DCD60AC6-CFC0-442B-8121-5CD6E55D8EBC}" srcOrd="7" destOrd="0" presId="urn:microsoft.com/office/officeart/2005/8/layout/radial6"/>
    <dgm:cxn modelId="{7FED2545-7AE5-490A-8E80-7C9D6A10B79D}" type="presParOf" srcId="{F2D401A2-4D89-45F7-A3C5-2B8E6AD6883D}" destId="{328C190E-3D2F-47D4-B8B4-AD12CCEECD73}" srcOrd="8" destOrd="0" presId="urn:microsoft.com/office/officeart/2005/8/layout/radial6"/>
    <dgm:cxn modelId="{B8C30835-3138-4053-878E-E40F5AFD481D}" type="presParOf" srcId="{F2D401A2-4D89-45F7-A3C5-2B8E6AD6883D}" destId="{306817C1-9622-4C4E-96F3-4DD98D87EE70}" srcOrd="9" destOrd="0" presId="urn:microsoft.com/office/officeart/2005/8/layout/radial6"/>
    <dgm:cxn modelId="{7DB59BF6-97CC-4AA5-9411-E6DE0561662E}" type="presParOf" srcId="{F2D401A2-4D89-45F7-A3C5-2B8E6AD6883D}" destId="{C37AFAEA-92C3-4C1D-9B84-2A38ACAF903B}" srcOrd="10" destOrd="0" presId="urn:microsoft.com/office/officeart/2005/8/layout/radial6"/>
    <dgm:cxn modelId="{21AE589E-33D5-4B2A-A9C1-114C39918DC9}" type="presParOf" srcId="{F2D401A2-4D89-45F7-A3C5-2B8E6AD6883D}" destId="{C751A543-ABB4-45E0-839C-1B71B75640C4}" srcOrd="11" destOrd="0" presId="urn:microsoft.com/office/officeart/2005/8/layout/radial6"/>
    <dgm:cxn modelId="{1A6425B7-1F4A-4791-89A9-30747997FEB8}" type="presParOf" srcId="{F2D401A2-4D89-45F7-A3C5-2B8E6AD6883D}" destId="{B402EB52-56C3-4866-8256-9A5557F58A3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429890-971A-488E-983C-4CD94F35A2C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7DABD50-F523-48FC-9321-DDCD9178177A}">
      <dgm:prSet phldrT="[Tekst]"/>
      <dgm:spPr/>
      <dgm:t>
        <a:bodyPr/>
        <a:lstStyle/>
        <a:p>
          <a:r>
            <a:rPr lang="pl-PL" dirty="0" err="1"/>
            <a:t>Pillar</a:t>
          </a:r>
          <a:endParaRPr lang="pl-PL" dirty="0"/>
        </a:p>
      </dgm:t>
    </dgm:pt>
    <dgm:pt modelId="{5FB4E532-7E0A-46BB-8711-40CC8A57A6D0}" type="parTrans" cxnId="{74EF7723-0E9C-4CB9-864B-4C11DF6C474A}">
      <dgm:prSet/>
      <dgm:spPr/>
      <dgm:t>
        <a:bodyPr/>
        <a:lstStyle/>
        <a:p>
          <a:endParaRPr lang="pl-PL"/>
        </a:p>
      </dgm:t>
    </dgm:pt>
    <dgm:pt modelId="{656994F9-1D3B-4A43-B339-51941A5145CF}" type="sibTrans" cxnId="{74EF7723-0E9C-4CB9-864B-4C11DF6C474A}">
      <dgm:prSet/>
      <dgm:spPr/>
      <dgm:t>
        <a:bodyPr/>
        <a:lstStyle/>
        <a:p>
          <a:endParaRPr lang="pl-PL"/>
        </a:p>
      </dgm:t>
    </dgm:pt>
    <dgm:pt modelId="{0F9BBC95-35FC-4C64-9543-526A1CE74C8C}">
      <dgm:prSet phldrT="[Tekst]"/>
      <dgm:spPr/>
      <dgm:t>
        <a:bodyPr/>
        <a:lstStyle/>
        <a:p>
          <a:r>
            <a:rPr lang="pl-PL" dirty="0"/>
            <a:t>Cluster</a:t>
          </a:r>
        </a:p>
      </dgm:t>
    </dgm:pt>
    <dgm:pt modelId="{F58CAC7B-C371-4532-BB85-20072FA90DAA}" type="parTrans" cxnId="{E0953926-F59F-4D7D-B521-881EE21EDFA2}">
      <dgm:prSet/>
      <dgm:spPr/>
      <dgm:t>
        <a:bodyPr/>
        <a:lstStyle/>
        <a:p>
          <a:endParaRPr lang="pl-PL"/>
        </a:p>
      </dgm:t>
    </dgm:pt>
    <dgm:pt modelId="{D7E63B66-B605-4231-B049-5826FF7AD691}" type="sibTrans" cxnId="{E0953926-F59F-4D7D-B521-881EE21EDFA2}">
      <dgm:prSet/>
      <dgm:spPr/>
      <dgm:t>
        <a:bodyPr/>
        <a:lstStyle/>
        <a:p>
          <a:endParaRPr lang="pl-PL"/>
        </a:p>
      </dgm:t>
    </dgm:pt>
    <dgm:pt modelId="{054708C8-BC46-4BAA-8977-FA59B36E0D45}">
      <dgm:prSet phldrT="[Tekst]"/>
      <dgm:spPr/>
      <dgm:t>
        <a:bodyPr/>
        <a:lstStyle/>
        <a:p>
          <a:r>
            <a:rPr lang="pl-PL" dirty="0"/>
            <a:t>Cluster</a:t>
          </a:r>
        </a:p>
      </dgm:t>
    </dgm:pt>
    <dgm:pt modelId="{09C540FF-D94F-4854-9AF0-B19AFD097656}" type="parTrans" cxnId="{E635127A-BE4D-4651-A139-DF8653B0820A}">
      <dgm:prSet/>
      <dgm:spPr/>
      <dgm:t>
        <a:bodyPr/>
        <a:lstStyle/>
        <a:p>
          <a:endParaRPr lang="pl-PL"/>
        </a:p>
      </dgm:t>
    </dgm:pt>
    <dgm:pt modelId="{D95CB486-4790-4DA7-B876-817A59A4A9CB}" type="sibTrans" cxnId="{E635127A-BE4D-4651-A139-DF8653B0820A}">
      <dgm:prSet/>
      <dgm:spPr/>
      <dgm:t>
        <a:bodyPr/>
        <a:lstStyle/>
        <a:p>
          <a:endParaRPr lang="pl-PL"/>
        </a:p>
      </dgm:t>
    </dgm:pt>
    <dgm:pt modelId="{D25F032B-429E-4B78-851B-1E8F99223EBD}">
      <dgm:prSet phldrT="[Tekst]"/>
      <dgm:spPr/>
      <dgm:t>
        <a:bodyPr/>
        <a:lstStyle/>
        <a:p>
          <a:r>
            <a:rPr lang="pl-PL" dirty="0"/>
            <a:t>Cluster</a:t>
          </a:r>
        </a:p>
      </dgm:t>
    </dgm:pt>
    <dgm:pt modelId="{C3D487C9-091E-499F-B222-DDF3072C11AD}" type="parTrans" cxnId="{60DA033D-2321-437C-BFF7-32CC2639B406}">
      <dgm:prSet/>
      <dgm:spPr/>
      <dgm:t>
        <a:bodyPr/>
        <a:lstStyle/>
        <a:p>
          <a:endParaRPr lang="pl-PL"/>
        </a:p>
      </dgm:t>
    </dgm:pt>
    <dgm:pt modelId="{3CFA364C-3381-4B27-8E98-0507432BE096}" type="sibTrans" cxnId="{60DA033D-2321-437C-BFF7-32CC2639B406}">
      <dgm:prSet/>
      <dgm:spPr/>
      <dgm:t>
        <a:bodyPr/>
        <a:lstStyle/>
        <a:p>
          <a:endParaRPr lang="pl-PL"/>
        </a:p>
      </dgm:t>
    </dgm:pt>
    <dgm:pt modelId="{53D57256-0865-4360-8A81-6A264A22CF38}">
      <dgm:prSet phldrT="[Tekst]"/>
      <dgm:spPr/>
      <dgm:t>
        <a:bodyPr/>
        <a:lstStyle/>
        <a:p>
          <a:r>
            <a:rPr lang="pl-PL" dirty="0"/>
            <a:t>Cluster</a:t>
          </a:r>
        </a:p>
      </dgm:t>
    </dgm:pt>
    <dgm:pt modelId="{C1B146F9-EBE5-42DC-B488-A9E468D988B3}" type="parTrans" cxnId="{9AF3827B-024F-45AE-A2F0-EFC65BB98BC3}">
      <dgm:prSet/>
      <dgm:spPr/>
      <dgm:t>
        <a:bodyPr/>
        <a:lstStyle/>
        <a:p>
          <a:endParaRPr lang="pl-PL"/>
        </a:p>
      </dgm:t>
    </dgm:pt>
    <dgm:pt modelId="{0C8D3158-BE2D-432F-9B02-A0E575CC07A4}" type="sibTrans" cxnId="{9AF3827B-024F-45AE-A2F0-EFC65BB98BC3}">
      <dgm:prSet/>
      <dgm:spPr/>
      <dgm:t>
        <a:bodyPr/>
        <a:lstStyle/>
        <a:p>
          <a:endParaRPr lang="pl-PL"/>
        </a:p>
      </dgm:t>
    </dgm:pt>
    <dgm:pt modelId="{23D5C6A4-6914-4277-B0A8-63888E4D696D}" type="pres">
      <dgm:prSet presAssocID="{3A429890-971A-488E-983C-4CD94F35A2C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D3EC7DC-493D-4F1E-9923-1E64503D1AD9}" type="pres">
      <dgm:prSet presAssocID="{17DABD50-F523-48FC-9321-DDCD9178177A}" presName="centerShape" presStyleLbl="node0" presStyleIdx="0" presStyleCnt="1"/>
      <dgm:spPr/>
      <dgm:t>
        <a:bodyPr/>
        <a:lstStyle/>
        <a:p>
          <a:endParaRPr lang="pl-PL"/>
        </a:p>
      </dgm:t>
    </dgm:pt>
    <dgm:pt modelId="{AAEB3F7A-726B-46E8-A5C2-60E184C0E9BE}" type="pres">
      <dgm:prSet presAssocID="{F58CAC7B-C371-4532-BB85-20072FA90DAA}" presName="Name9" presStyleLbl="parChTrans1D2" presStyleIdx="0" presStyleCnt="4"/>
      <dgm:spPr/>
      <dgm:t>
        <a:bodyPr/>
        <a:lstStyle/>
        <a:p>
          <a:endParaRPr lang="pl-PL"/>
        </a:p>
      </dgm:t>
    </dgm:pt>
    <dgm:pt modelId="{54325CC9-2914-4DA2-98AA-D687B9344941}" type="pres">
      <dgm:prSet presAssocID="{F58CAC7B-C371-4532-BB85-20072FA90DAA}" presName="connTx" presStyleLbl="parChTrans1D2" presStyleIdx="0" presStyleCnt="4"/>
      <dgm:spPr/>
      <dgm:t>
        <a:bodyPr/>
        <a:lstStyle/>
        <a:p>
          <a:endParaRPr lang="pl-PL"/>
        </a:p>
      </dgm:t>
    </dgm:pt>
    <dgm:pt modelId="{32A56DFA-1304-465F-B2C1-174C88C40944}" type="pres">
      <dgm:prSet presAssocID="{0F9BBC95-35FC-4C64-9543-526A1CE74C8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0C652B-1408-4745-892F-177D32A3E8DA}" type="pres">
      <dgm:prSet presAssocID="{09C540FF-D94F-4854-9AF0-B19AFD097656}" presName="Name9" presStyleLbl="parChTrans1D2" presStyleIdx="1" presStyleCnt="4"/>
      <dgm:spPr/>
      <dgm:t>
        <a:bodyPr/>
        <a:lstStyle/>
        <a:p>
          <a:endParaRPr lang="pl-PL"/>
        </a:p>
      </dgm:t>
    </dgm:pt>
    <dgm:pt modelId="{6965909A-E6F3-4EC0-B062-7184969EBA3D}" type="pres">
      <dgm:prSet presAssocID="{09C540FF-D94F-4854-9AF0-B19AFD097656}" presName="connTx" presStyleLbl="parChTrans1D2" presStyleIdx="1" presStyleCnt="4"/>
      <dgm:spPr/>
      <dgm:t>
        <a:bodyPr/>
        <a:lstStyle/>
        <a:p>
          <a:endParaRPr lang="pl-PL"/>
        </a:p>
      </dgm:t>
    </dgm:pt>
    <dgm:pt modelId="{01BCDF75-570C-4F8D-9F3B-23B2851C35CE}" type="pres">
      <dgm:prSet presAssocID="{054708C8-BC46-4BAA-8977-FA59B36E0D4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519E008-39F6-4151-9E0B-14589FB47ECD}" type="pres">
      <dgm:prSet presAssocID="{C3D487C9-091E-499F-B222-DDF3072C11AD}" presName="Name9" presStyleLbl="parChTrans1D2" presStyleIdx="2" presStyleCnt="4"/>
      <dgm:spPr/>
      <dgm:t>
        <a:bodyPr/>
        <a:lstStyle/>
        <a:p>
          <a:endParaRPr lang="pl-PL"/>
        </a:p>
      </dgm:t>
    </dgm:pt>
    <dgm:pt modelId="{B0BD92C5-B0FA-40BA-A9A5-FBF30EAB88C2}" type="pres">
      <dgm:prSet presAssocID="{C3D487C9-091E-499F-B222-DDF3072C11AD}" presName="connTx" presStyleLbl="parChTrans1D2" presStyleIdx="2" presStyleCnt="4"/>
      <dgm:spPr/>
      <dgm:t>
        <a:bodyPr/>
        <a:lstStyle/>
        <a:p>
          <a:endParaRPr lang="pl-PL"/>
        </a:p>
      </dgm:t>
    </dgm:pt>
    <dgm:pt modelId="{7102C39B-55C5-4275-B5A0-AE5B9C063CFF}" type="pres">
      <dgm:prSet presAssocID="{D25F032B-429E-4B78-851B-1E8F99223EB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56D59E3-FBBF-42E1-AC23-F1231AB97DF6}" type="pres">
      <dgm:prSet presAssocID="{C1B146F9-EBE5-42DC-B488-A9E468D988B3}" presName="Name9" presStyleLbl="parChTrans1D2" presStyleIdx="3" presStyleCnt="4"/>
      <dgm:spPr/>
      <dgm:t>
        <a:bodyPr/>
        <a:lstStyle/>
        <a:p>
          <a:endParaRPr lang="pl-PL"/>
        </a:p>
      </dgm:t>
    </dgm:pt>
    <dgm:pt modelId="{2285006D-25AC-407C-873C-C080FF75A210}" type="pres">
      <dgm:prSet presAssocID="{C1B146F9-EBE5-42DC-B488-A9E468D988B3}" presName="connTx" presStyleLbl="parChTrans1D2" presStyleIdx="3" presStyleCnt="4"/>
      <dgm:spPr/>
      <dgm:t>
        <a:bodyPr/>
        <a:lstStyle/>
        <a:p>
          <a:endParaRPr lang="pl-PL"/>
        </a:p>
      </dgm:t>
    </dgm:pt>
    <dgm:pt modelId="{8A498F2A-B372-40D5-9968-7EAA47E22A83}" type="pres">
      <dgm:prSet presAssocID="{53D57256-0865-4360-8A81-6A264A22CF3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6FDCB51-6AB6-4A36-862D-44EF898FB0DD}" type="presOf" srcId="{F58CAC7B-C371-4532-BB85-20072FA90DAA}" destId="{54325CC9-2914-4DA2-98AA-D687B9344941}" srcOrd="1" destOrd="0" presId="urn:microsoft.com/office/officeart/2005/8/layout/radial1"/>
    <dgm:cxn modelId="{E635127A-BE4D-4651-A139-DF8653B0820A}" srcId="{17DABD50-F523-48FC-9321-DDCD9178177A}" destId="{054708C8-BC46-4BAA-8977-FA59B36E0D45}" srcOrd="1" destOrd="0" parTransId="{09C540FF-D94F-4854-9AF0-B19AFD097656}" sibTransId="{D95CB486-4790-4DA7-B876-817A59A4A9CB}"/>
    <dgm:cxn modelId="{89D20C47-2864-445B-8C41-E0E3AC9C7838}" type="presOf" srcId="{F58CAC7B-C371-4532-BB85-20072FA90DAA}" destId="{AAEB3F7A-726B-46E8-A5C2-60E184C0E9BE}" srcOrd="0" destOrd="0" presId="urn:microsoft.com/office/officeart/2005/8/layout/radial1"/>
    <dgm:cxn modelId="{488D00F2-599B-4662-80CE-81A627027137}" type="presOf" srcId="{09C540FF-D94F-4854-9AF0-B19AFD097656}" destId="{6965909A-E6F3-4EC0-B062-7184969EBA3D}" srcOrd="1" destOrd="0" presId="urn:microsoft.com/office/officeart/2005/8/layout/radial1"/>
    <dgm:cxn modelId="{57A9256E-D3C0-4A53-AC1F-47A42F15AE27}" type="presOf" srcId="{09C540FF-D94F-4854-9AF0-B19AFD097656}" destId="{540C652B-1408-4745-892F-177D32A3E8DA}" srcOrd="0" destOrd="0" presId="urn:microsoft.com/office/officeart/2005/8/layout/radial1"/>
    <dgm:cxn modelId="{E0953926-F59F-4D7D-B521-881EE21EDFA2}" srcId="{17DABD50-F523-48FC-9321-DDCD9178177A}" destId="{0F9BBC95-35FC-4C64-9543-526A1CE74C8C}" srcOrd="0" destOrd="0" parTransId="{F58CAC7B-C371-4532-BB85-20072FA90DAA}" sibTransId="{D7E63B66-B605-4231-B049-5826FF7AD691}"/>
    <dgm:cxn modelId="{A97AE258-2246-4F02-B0CF-BCEDBA26E355}" type="presOf" srcId="{C3D487C9-091E-499F-B222-DDF3072C11AD}" destId="{5519E008-39F6-4151-9E0B-14589FB47ECD}" srcOrd="0" destOrd="0" presId="urn:microsoft.com/office/officeart/2005/8/layout/radial1"/>
    <dgm:cxn modelId="{DF8BA49F-6EC0-40E2-8CE4-C1721401C3EF}" type="presOf" srcId="{3A429890-971A-488E-983C-4CD94F35A2C8}" destId="{23D5C6A4-6914-4277-B0A8-63888E4D696D}" srcOrd="0" destOrd="0" presId="urn:microsoft.com/office/officeart/2005/8/layout/radial1"/>
    <dgm:cxn modelId="{7BB1705D-8129-448A-B77F-E10351833B68}" type="presOf" srcId="{0F9BBC95-35FC-4C64-9543-526A1CE74C8C}" destId="{32A56DFA-1304-465F-B2C1-174C88C40944}" srcOrd="0" destOrd="0" presId="urn:microsoft.com/office/officeart/2005/8/layout/radial1"/>
    <dgm:cxn modelId="{23E88F5F-B488-47D6-8DA4-AB1E88C85EEB}" type="presOf" srcId="{054708C8-BC46-4BAA-8977-FA59B36E0D45}" destId="{01BCDF75-570C-4F8D-9F3B-23B2851C35CE}" srcOrd="0" destOrd="0" presId="urn:microsoft.com/office/officeart/2005/8/layout/radial1"/>
    <dgm:cxn modelId="{60DA033D-2321-437C-BFF7-32CC2639B406}" srcId="{17DABD50-F523-48FC-9321-DDCD9178177A}" destId="{D25F032B-429E-4B78-851B-1E8F99223EBD}" srcOrd="2" destOrd="0" parTransId="{C3D487C9-091E-499F-B222-DDF3072C11AD}" sibTransId="{3CFA364C-3381-4B27-8E98-0507432BE096}"/>
    <dgm:cxn modelId="{B0A64387-A14C-4A6F-A7F8-A0A954422FF3}" type="presOf" srcId="{C3D487C9-091E-499F-B222-DDF3072C11AD}" destId="{B0BD92C5-B0FA-40BA-A9A5-FBF30EAB88C2}" srcOrd="1" destOrd="0" presId="urn:microsoft.com/office/officeart/2005/8/layout/radial1"/>
    <dgm:cxn modelId="{9AF3827B-024F-45AE-A2F0-EFC65BB98BC3}" srcId="{17DABD50-F523-48FC-9321-DDCD9178177A}" destId="{53D57256-0865-4360-8A81-6A264A22CF38}" srcOrd="3" destOrd="0" parTransId="{C1B146F9-EBE5-42DC-B488-A9E468D988B3}" sibTransId="{0C8D3158-BE2D-432F-9B02-A0E575CC07A4}"/>
    <dgm:cxn modelId="{D51B3612-5CD2-488C-981C-5D7C798D8514}" type="presOf" srcId="{17DABD50-F523-48FC-9321-DDCD9178177A}" destId="{6D3EC7DC-493D-4F1E-9923-1E64503D1AD9}" srcOrd="0" destOrd="0" presId="urn:microsoft.com/office/officeart/2005/8/layout/radial1"/>
    <dgm:cxn modelId="{5D673C39-D993-4A7F-B399-53F273C1AF08}" type="presOf" srcId="{C1B146F9-EBE5-42DC-B488-A9E468D988B3}" destId="{856D59E3-FBBF-42E1-AC23-F1231AB97DF6}" srcOrd="0" destOrd="0" presId="urn:microsoft.com/office/officeart/2005/8/layout/radial1"/>
    <dgm:cxn modelId="{6694E095-BC16-46E3-8D8C-57C895848183}" type="presOf" srcId="{D25F032B-429E-4B78-851B-1E8F99223EBD}" destId="{7102C39B-55C5-4275-B5A0-AE5B9C063CFF}" srcOrd="0" destOrd="0" presId="urn:microsoft.com/office/officeart/2005/8/layout/radial1"/>
    <dgm:cxn modelId="{6C4C0D40-14E5-4B29-B1DD-B7432757934C}" type="presOf" srcId="{53D57256-0865-4360-8A81-6A264A22CF38}" destId="{8A498F2A-B372-40D5-9968-7EAA47E22A83}" srcOrd="0" destOrd="0" presId="urn:microsoft.com/office/officeart/2005/8/layout/radial1"/>
    <dgm:cxn modelId="{74EF7723-0E9C-4CB9-864B-4C11DF6C474A}" srcId="{3A429890-971A-488E-983C-4CD94F35A2C8}" destId="{17DABD50-F523-48FC-9321-DDCD9178177A}" srcOrd="0" destOrd="0" parTransId="{5FB4E532-7E0A-46BB-8711-40CC8A57A6D0}" sibTransId="{656994F9-1D3B-4A43-B339-51941A5145CF}"/>
    <dgm:cxn modelId="{61F2772D-FD7B-4F0D-87A7-A04E1FBC842F}" type="presOf" srcId="{C1B146F9-EBE5-42DC-B488-A9E468D988B3}" destId="{2285006D-25AC-407C-873C-C080FF75A210}" srcOrd="1" destOrd="0" presId="urn:microsoft.com/office/officeart/2005/8/layout/radial1"/>
    <dgm:cxn modelId="{A5692831-EB65-4C32-9EC0-F30C70EA628C}" type="presParOf" srcId="{23D5C6A4-6914-4277-B0A8-63888E4D696D}" destId="{6D3EC7DC-493D-4F1E-9923-1E64503D1AD9}" srcOrd="0" destOrd="0" presId="urn:microsoft.com/office/officeart/2005/8/layout/radial1"/>
    <dgm:cxn modelId="{C86C5EE9-A021-4581-AB02-9886872FB470}" type="presParOf" srcId="{23D5C6A4-6914-4277-B0A8-63888E4D696D}" destId="{AAEB3F7A-726B-46E8-A5C2-60E184C0E9BE}" srcOrd="1" destOrd="0" presId="urn:microsoft.com/office/officeart/2005/8/layout/radial1"/>
    <dgm:cxn modelId="{4158664F-C1E2-4480-A804-4D6A960FF622}" type="presParOf" srcId="{AAEB3F7A-726B-46E8-A5C2-60E184C0E9BE}" destId="{54325CC9-2914-4DA2-98AA-D687B9344941}" srcOrd="0" destOrd="0" presId="urn:microsoft.com/office/officeart/2005/8/layout/radial1"/>
    <dgm:cxn modelId="{2FA44477-A22F-4973-B93F-DC419CB93E40}" type="presParOf" srcId="{23D5C6A4-6914-4277-B0A8-63888E4D696D}" destId="{32A56DFA-1304-465F-B2C1-174C88C40944}" srcOrd="2" destOrd="0" presId="urn:microsoft.com/office/officeart/2005/8/layout/radial1"/>
    <dgm:cxn modelId="{0A31F300-0176-4D9E-892E-D59D5A7D5349}" type="presParOf" srcId="{23D5C6A4-6914-4277-B0A8-63888E4D696D}" destId="{540C652B-1408-4745-892F-177D32A3E8DA}" srcOrd="3" destOrd="0" presId="urn:microsoft.com/office/officeart/2005/8/layout/radial1"/>
    <dgm:cxn modelId="{158D04CF-CD07-4DAE-AAE8-6F26F2CD4CFF}" type="presParOf" srcId="{540C652B-1408-4745-892F-177D32A3E8DA}" destId="{6965909A-E6F3-4EC0-B062-7184969EBA3D}" srcOrd="0" destOrd="0" presId="urn:microsoft.com/office/officeart/2005/8/layout/radial1"/>
    <dgm:cxn modelId="{8CAA2AA2-C818-4936-8343-731D57695509}" type="presParOf" srcId="{23D5C6A4-6914-4277-B0A8-63888E4D696D}" destId="{01BCDF75-570C-4F8D-9F3B-23B2851C35CE}" srcOrd="4" destOrd="0" presId="urn:microsoft.com/office/officeart/2005/8/layout/radial1"/>
    <dgm:cxn modelId="{123F1B13-FEFF-4643-B9D3-579B914A1768}" type="presParOf" srcId="{23D5C6A4-6914-4277-B0A8-63888E4D696D}" destId="{5519E008-39F6-4151-9E0B-14589FB47ECD}" srcOrd="5" destOrd="0" presId="urn:microsoft.com/office/officeart/2005/8/layout/radial1"/>
    <dgm:cxn modelId="{85EC3B58-B44A-4603-A4DF-8A7F8DB5BFEF}" type="presParOf" srcId="{5519E008-39F6-4151-9E0B-14589FB47ECD}" destId="{B0BD92C5-B0FA-40BA-A9A5-FBF30EAB88C2}" srcOrd="0" destOrd="0" presId="urn:microsoft.com/office/officeart/2005/8/layout/radial1"/>
    <dgm:cxn modelId="{E6582187-D84E-489E-A1C6-7365898AB3BF}" type="presParOf" srcId="{23D5C6A4-6914-4277-B0A8-63888E4D696D}" destId="{7102C39B-55C5-4275-B5A0-AE5B9C063CFF}" srcOrd="6" destOrd="0" presId="urn:microsoft.com/office/officeart/2005/8/layout/radial1"/>
    <dgm:cxn modelId="{1D6440E0-E9C8-40E5-8E99-6DFF122DACDF}" type="presParOf" srcId="{23D5C6A4-6914-4277-B0A8-63888E4D696D}" destId="{856D59E3-FBBF-42E1-AC23-F1231AB97DF6}" srcOrd="7" destOrd="0" presId="urn:microsoft.com/office/officeart/2005/8/layout/radial1"/>
    <dgm:cxn modelId="{5CE5F8F7-BC57-456D-A9DF-B564EB167D92}" type="presParOf" srcId="{856D59E3-FBBF-42E1-AC23-F1231AB97DF6}" destId="{2285006D-25AC-407C-873C-C080FF75A210}" srcOrd="0" destOrd="0" presId="urn:microsoft.com/office/officeart/2005/8/layout/radial1"/>
    <dgm:cxn modelId="{1E091C99-3596-408B-A7FA-6F59A6D20A41}" type="presParOf" srcId="{23D5C6A4-6914-4277-B0A8-63888E4D696D}" destId="{8A498F2A-B372-40D5-9968-7EAA47E22A83}" srcOrd="8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124D65-D9B1-48EA-A36C-9425805C39A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494185E-61B3-4E01-AEF3-0F617CEC8CA8}">
      <dgm:prSet phldrT="[Tekst]"/>
      <dgm:spPr/>
      <dgm:t>
        <a:bodyPr/>
        <a:lstStyle/>
        <a:p>
          <a:r>
            <a:rPr lang="pl-PL" dirty="0"/>
            <a:t>Pi</a:t>
          </a:r>
        </a:p>
      </dgm:t>
    </dgm:pt>
    <dgm:pt modelId="{8F60360B-AFBF-4E5E-87C1-F2198E0A5532}" type="parTrans" cxnId="{C31B4099-6567-4DC0-9AA5-BD30924A2FCD}">
      <dgm:prSet/>
      <dgm:spPr/>
      <dgm:t>
        <a:bodyPr/>
        <a:lstStyle/>
        <a:p>
          <a:endParaRPr lang="pl-PL"/>
        </a:p>
      </dgm:t>
    </dgm:pt>
    <dgm:pt modelId="{55BE6127-3B83-42ED-9F2A-31AF3E9967D5}" type="sibTrans" cxnId="{C31B4099-6567-4DC0-9AA5-BD30924A2FCD}">
      <dgm:prSet/>
      <dgm:spPr/>
      <dgm:t>
        <a:bodyPr/>
        <a:lstStyle/>
        <a:p>
          <a:endParaRPr lang="pl-PL"/>
        </a:p>
      </dgm:t>
    </dgm:pt>
    <dgm:pt modelId="{03410058-E53F-4BD6-9F18-F59FBF1FECEA}">
      <dgm:prSet phldrT="[Tekst]" phldr="1"/>
      <dgm:spPr/>
      <dgm:t>
        <a:bodyPr/>
        <a:lstStyle/>
        <a:p>
          <a:endParaRPr lang="pl-PL"/>
        </a:p>
      </dgm:t>
    </dgm:pt>
    <dgm:pt modelId="{4E0CA2D8-78CD-407B-BDC2-68EF5194B0E7}" type="parTrans" cxnId="{A6B41179-80AD-4E30-B0B7-10E16D34BA6A}">
      <dgm:prSet/>
      <dgm:spPr/>
      <dgm:t>
        <a:bodyPr/>
        <a:lstStyle/>
        <a:p>
          <a:endParaRPr lang="pl-PL"/>
        </a:p>
      </dgm:t>
    </dgm:pt>
    <dgm:pt modelId="{24E2F41F-B7F6-4E88-8A8A-69BDC6CC1748}" type="sibTrans" cxnId="{A6B41179-80AD-4E30-B0B7-10E16D34BA6A}">
      <dgm:prSet/>
      <dgm:spPr/>
      <dgm:t>
        <a:bodyPr/>
        <a:lstStyle/>
        <a:p>
          <a:endParaRPr lang="pl-PL"/>
        </a:p>
      </dgm:t>
    </dgm:pt>
    <dgm:pt modelId="{195ECDE8-CA34-4C4E-8AF8-0F32458C9CB0}">
      <dgm:prSet phldrT="[Tekst]" phldr="1"/>
      <dgm:spPr/>
      <dgm:t>
        <a:bodyPr/>
        <a:lstStyle/>
        <a:p>
          <a:endParaRPr lang="pl-PL"/>
        </a:p>
      </dgm:t>
    </dgm:pt>
    <dgm:pt modelId="{E9725555-A50D-4E5E-AAD3-CE1DEC3A58BC}" type="parTrans" cxnId="{34F9AD4A-5259-4B1F-8C68-F015ABDDE784}">
      <dgm:prSet/>
      <dgm:spPr/>
      <dgm:t>
        <a:bodyPr/>
        <a:lstStyle/>
        <a:p>
          <a:endParaRPr lang="pl-PL"/>
        </a:p>
      </dgm:t>
    </dgm:pt>
    <dgm:pt modelId="{5B798F1C-CB9E-4547-83DC-F6E15A55D057}" type="sibTrans" cxnId="{34F9AD4A-5259-4B1F-8C68-F015ABDDE784}">
      <dgm:prSet/>
      <dgm:spPr/>
      <dgm:t>
        <a:bodyPr/>
        <a:lstStyle/>
        <a:p>
          <a:endParaRPr lang="pl-PL"/>
        </a:p>
      </dgm:t>
    </dgm:pt>
    <dgm:pt modelId="{EAE0F2BE-B34B-4B1D-BD64-0A883B7D0F61}">
      <dgm:prSet phldrT="[Tekst]" phldr="1"/>
      <dgm:spPr/>
      <dgm:t>
        <a:bodyPr/>
        <a:lstStyle/>
        <a:p>
          <a:endParaRPr lang="pl-PL"/>
        </a:p>
      </dgm:t>
    </dgm:pt>
    <dgm:pt modelId="{EC050C73-DE7B-4C30-B932-010F95CB21F1}" type="parTrans" cxnId="{39889B5D-DFD2-477B-852C-0C84456BB1DB}">
      <dgm:prSet/>
      <dgm:spPr/>
      <dgm:t>
        <a:bodyPr/>
        <a:lstStyle/>
        <a:p>
          <a:endParaRPr lang="pl-PL"/>
        </a:p>
      </dgm:t>
    </dgm:pt>
    <dgm:pt modelId="{07CCF2D7-5C95-4694-9F63-837D5A13B98E}" type="sibTrans" cxnId="{39889B5D-DFD2-477B-852C-0C84456BB1DB}">
      <dgm:prSet/>
      <dgm:spPr/>
      <dgm:t>
        <a:bodyPr/>
        <a:lstStyle/>
        <a:p>
          <a:endParaRPr lang="pl-PL"/>
        </a:p>
      </dgm:t>
    </dgm:pt>
    <dgm:pt modelId="{5A46007E-1E80-472B-9056-455C6884FA4C}">
      <dgm:prSet phldrT="[Tekst]" phldr="1"/>
      <dgm:spPr/>
      <dgm:t>
        <a:bodyPr/>
        <a:lstStyle/>
        <a:p>
          <a:endParaRPr lang="pl-PL"/>
        </a:p>
      </dgm:t>
    </dgm:pt>
    <dgm:pt modelId="{A22B65F7-45D5-4209-A4FB-08629388CD16}" type="parTrans" cxnId="{BE96BA1B-E398-4BA0-905D-8C7EDC318600}">
      <dgm:prSet/>
      <dgm:spPr/>
      <dgm:t>
        <a:bodyPr/>
        <a:lstStyle/>
        <a:p>
          <a:endParaRPr lang="pl-PL"/>
        </a:p>
      </dgm:t>
    </dgm:pt>
    <dgm:pt modelId="{1E456587-2A1A-40A9-B75C-1AF37B457689}" type="sibTrans" cxnId="{BE96BA1B-E398-4BA0-905D-8C7EDC318600}">
      <dgm:prSet/>
      <dgm:spPr/>
      <dgm:t>
        <a:bodyPr/>
        <a:lstStyle/>
        <a:p>
          <a:endParaRPr lang="pl-PL"/>
        </a:p>
      </dgm:t>
    </dgm:pt>
    <dgm:pt modelId="{F2D401A2-4D89-45F7-A3C5-2B8E6AD6883D}" type="pres">
      <dgm:prSet presAssocID="{01124D65-D9B1-48EA-A36C-9425805C39A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599EAAE-61AB-464D-9C49-813B6F2A63A6}" type="pres">
      <dgm:prSet presAssocID="{5494185E-61B3-4E01-AEF3-0F617CEC8CA8}" presName="centerShape" presStyleLbl="node0" presStyleIdx="0" presStyleCnt="1"/>
      <dgm:spPr/>
      <dgm:t>
        <a:bodyPr/>
        <a:lstStyle/>
        <a:p>
          <a:endParaRPr lang="pl-PL"/>
        </a:p>
      </dgm:t>
    </dgm:pt>
    <dgm:pt modelId="{1C9B558A-FB17-45DE-8646-A9DF70C6159D}" type="pres">
      <dgm:prSet presAssocID="{03410058-E53F-4BD6-9F18-F59FBF1FECE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60D32A2-DD72-4F40-94C9-7C9A66A43D50}" type="pres">
      <dgm:prSet presAssocID="{03410058-E53F-4BD6-9F18-F59FBF1FECEA}" presName="dummy" presStyleCnt="0"/>
      <dgm:spPr/>
    </dgm:pt>
    <dgm:pt modelId="{3C59AC29-19A3-4DF1-BF80-1AE1195237DB}" type="pres">
      <dgm:prSet presAssocID="{24E2F41F-B7F6-4E88-8A8A-69BDC6CC1748}" presName="sibTrans" presStyleLbl="sibTrans2D1" presStyleIdx="0" presStyleCnt="4"/>
      <dgm:spPr/>
      <dgm:t>
        <a:bodyPr/>
        <a:lstStyle/>
        <a:p>
          <a:endParaRPr lang="pl-PL"/>
        </a:p>
      </dgm:t>
    </dgm:pt>
    <dgm:pt modelId="{CBE648AE-2148-401A-981A-D3E118FEB58F}" type="pres">
      <dgm:prSet presAssocID="{195ECDE8-CA34-4C4E-8AF8-0F32458C9CB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D958656-EC5E-4344-ACCC-210B584AD01C}" type="pres">
      <dgm:prSet presAssocID="{195ECDE8-CA34-4C4E-8AF8-0F32458C9CB0}" presName="dummy" presStyleCnt="0"/>
      <dgm:spPr/>
    </dgm:pt>
    <dgm:pt modelId="{A793BA2A-1298-4F80-BE80-C4B343B3D03A}" type="pres">
      <dgm:prSet presAssocID="{5B798F1C-CB9E-4547-83DC-F6E15A55D057}" presName="sibTrans" presStyleLbl="sibTrans2D1" presStyleIdx="1" presStyleCnt="4"/>
      <dgm:spPr/>
      <dgm:t>
        <a:bodyPr/>
        <a:lstStyle/>
        <a:p>
          <a:endParaRPr lang="pl-PL"/>
        </a:p>
      </dgm:t>
    </dgm:pt>
    <dgm:pt modelId="{DCD60AC6-CFC0-442B-8121-5CD6E55D8EBC}" type="pres">
      <dgm:prSet presAssocID="{EAE0F2BE-B34B-4B1D-BD64-0A883B7D0F6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28C190E-3D2F-47D4-B8B4-AD12CCEECD73}" type="pres">
      <dgm:prSet presAssocID="{EAE0F2BE-B34B-4B1D-BD64-0A883B7D0F61}" presName="dummy" presStyleCnt="0"/>
      <dgm:spPr/>
    </dgm:pt>
    <dgm:pt modelId="{306817C1-9622-4C4E-96F3-4DD98D87EE70}" type="pres">
      <dgm:prSet presAssocID="{07CCF2D7-5C95-4694-9F63-837D5A13B98E}" presName="sibTrans" presStyleLbl="sibTrans2D1" presStyleIdx="2" presStyleCnt="4"/>
      <dgm:spPr/>
      <dgm:t>
        <a:bodyPr/>
        <a:lstStyle/>
        <a:p>
          <a:endParaRPr lang="pl-PL"/>
        </a:p>
      </dgm:t>
    </dgm:pt>
    <dgm:pt modelId="{C37AFAEA-92C3-4C1D-9B84-2A38ACAF903B}" type="pres">
      <dgm:prSet presAssocID="{5A46007E-1E80-472B-9056-455C6884FA4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751A543-ABB4-45E0-839C-1B71B75640C4}" type="pres">
      <dgm:prSet presAssocID="{5A46007E-1E80-472B-9056-455C6884FA4C}" presName="dummy" presStyleCnt="0"/>
      <dgm:spPr/>
    </dgm:pt>
    <dgm:pt modelId="{B402EB52-56C3-4866-8256-9A5557F58A3C}" type="pres">
      <dgm:prSet presAssocID="{1E456587-2A1A-40A9-B75C-1AF37B457689}" presName="sibTrans" presStyleLbl="sibTrans2D1" presStyleIdx="3" presStyleCnt="4"/>
      <dgm:spPr/>
      <dgm:t>
        <a:bodyPr/>
        <a:lstStyle/>
        <a:p>
          <a:endParaRPr lang="pl-PL"/>
        </a:p>
      </dgm:t>
    </dgm:pt>
  </dgm:ptLst>
  <dgm:cxnLst>
    <dgm:cxn modelId="{39889B5D-DFD2-477B-852C-0C84456BB1DB}" srcId="{5494185E-61B3-4E01-AEF3-0F617CEC8CA8}" destId="{EAE0F2BE-B34B-4B1D-BD64-0A883B7D0F61}" srcOrd="2" destOrd="0" parTransId="{EC050C73-DE7B-4C30-B932-010F95CB21F1}" sibTransId="{07CCF2D7-5C95-4694-9F63-837D5A13B98E}"/>
    <dgm:cxn modelId="{A3CF3CAC-FA40-40FF-9D19-A788673C9A82}" type="presOf" srcId="{01124D65-D9B1-48EA-A36C-9425805C39AF}" destId="{F2D401A2-4D89-45F7-A3C5-2B8E6AD6883D}" srcOrd="0" destOrd="0" presId="urn:microsoft.com/office/officeart/2005/8/layout/radial6"/>
    <dgm:cxn modelId="{34F9AD4A-5259-4B1F-8C68-F015ABDDE784}" srcId="{5494185E-61B3-4E01-AEF3-0F617CEC8CA8}" destId="{195ECDE8-CA34-4C4E-8AF8-0F32458C9CB0}" srcOrd="1" destOrd="0" parTransId="{E9725555-A50D-4E5E-AAD3-CE1DEC3A58BC}" sibTransId="{5B798F1C-CB9E-4547-83DC-F6E15A55D057}"/>
    <dgm:cxn modelId="{76454FBF-0A24-403F-9C7B-24CA78B88DF2}" type="presOf" srcId="{195ECDE8-CA34-4C4E-8AF8-0F32458C9CB0}" destId="{CBE648AE-2148-401A-981A-D3E118FEB58F}" srcOrd="0" destOrd="0" presId="urn:microsoft.com/office/officeart/2005/8/layout/radial6"/>
    <dgm:cxn modelId="{A81FA30A-4C7D-47EB-BE1C-BE7CDA2579D9}" type="presOf" srcId="{03410058-E53F-4BD6-9F18-F59FBF1FECEA}" destId="{1C9B558A-FB17-45DE-8646-A9DF70C6159D}" srcOrd="0" destOrd="0" presId="urn:microsoft.com/office/officeart/2005/8/layout/radial6"/>
    <dgm:cxn modelId="{344B537F-78B0-454D-B1DF-E181B234D70F}" type="presOf" srcId="{1E456587-2A1A-40A9-B75C-1AF37B457689}" destId="{B402EB52-56C3-4866-8256-9A5557F58A3C}" srcOrd="0" destOrd="0" presId="urn:microsoft.com/office/officeart/2005/8/layout/radial6"/>
    <dgm:cxn modelId="{A458A799-F8C6-4F51-B353-D6FFCE5B5283}" type="presOf" srcId="{24E2F41F-B7F6-4E88-8A8A-69BDC6CC1748}" destId="{3C59AC29-19A3-4DF1-BF80-1AE1195237DB}" srcOrd="0" destOrd="0" presId="urn:microsoft.com/office/officeart/2005/8/layout/radial6"/>
    <dgm:cxn modelId="{BE96BA1B-E398-4BA0-905D-8C7EDC318600}" srcId="{5494185E-61B3-4E01-AEF3-0F617CEC8CA8}" destId="{5A46007E-1E80-472B-9056-455C6884FA4C}" srcOrd="3" destOrd="0" parTransId="{A22B65F7-45D5-4209-A4FB-08629388CD16}" sibTransId="{1E456587-2A1A-40A9-B75C-1AF37B457689}"/>
    <dgm:cxn modelId="{DDF42CD9-6A78-499B-9FF6-89AC9274EB30}" type="presOf" srcId="{EAE0F2BE-B34B-4B1D-BD64-0A883B7D0F61}" destId="{DCD60AC6-CFC0-442B-8121-5CD6E55D8EBC}" srcOrd="0" destOrd="0" presId="urn:microsoft.com/office/officeart/2005/8/layout/radial6"/>
    <dgm:cxn modelId="{C31B4099-6567-4DC0-9AA5-BD30924A2FCD}" srcId="{01124D65-D9B1-48EA-A36C-9425805C39AF}" destId="{5494185E-61B3-4E01-AEF3-0F617CEC8CA8}" srcOrd="0" destOrd="0" parTransId="{8F60360B-AFBF-4E5E-87C1-F2198E0A5532}" sibTransId="{55BE6127-3B83-42ED-9F2A-31AF3E9967D5}"/>
    <dgm:cxn modelId="{18104807-D197-4F0B-BA91-BB66A4980FBD}" type="presOf" srcId="{5A46007E-1E80-472B-9056-455C6884FA4C}" destId="{C37AFAEA-92C3-4C1D-9B84-2A38ACAF903B}" srcOrd="0" destOrd="0" presId="urn:microsoft.com/office/officeart/2005/8/layout/radial6"/>
    <dgm:cxn modelId="{93F93414-FC09-4E82-946D-7F421810DD61}" type="presOf" srcId="{07CCF2D7-5C95-4694-9F63-837D5A13B98E}" destId="{306817C1-9622-4C4E-96F3-4DD98D87EE70}" srcOrd="0" destOrd="0" presId="urn:microsoft.com/office/officeart/2005/8/layout/radial6"/>
    <dgm:cxn modelId="{A6B41179-80AD-4E30-B0B7-10E16D34BA6A}" srcId="{5494185E-61B3-4E01-AEF3-0F617CEC8CA8}" destId="{03410058-E53F-4BD6-9F18-F59FBF1FECEA}" srcOrd="0" destOrd="0" parTransId="{4E0CA2D8-78CD-407B-BDC2-68EF5194B0E7}" sibTransId="{24E2F41F-B7F6-4E88-8A8A-69BDC6CC1748}"/>
    <dgm:cxn modelId="{FDEC67FC-18A4-4637-9CBD-4288BDD49D8D}" type="presOf" srcId="{5494185E-61B3-4E01-AEF3-0F617CEC8CA8}" destId="{5599EAAE-61AB-464D-9C49-813B6F2A63A6}" srcOrd="0" destOrd="0" presId="urn:microsoft.com/office/officeart/2005/8/layout/radial6"/>
    <dgm:cxn modelId="{127CCF68-C71F-404E-830B-DB8057F9B820}" type="presOf" srcId="{5B798F1C-CB9E-4547-83DC-F6E15A55D057}" destId="{A793BA2A-1298-4F80-BE80-C4B343B3D03A}" srcOrd="0" destOrd="0" presId="urn:microsoft.com/office/officeart/2005/8/layout/radial6"/>
    <dgm:cxn modelId="{73211BB2-99DF-4125-9B5C-912EC6465E30}" type="presParOf" srcId="{F2D401A2-4D89-45F7-A3C5-2B8E6AD6883D}" destId="{5599EAAE-61AB-464D-9C49-813B6F2A63A6}" srcOrd="0" destOrd="0" presId="urn:microsoft.com/office/officeart/2005/8/layout/radial6"/>
    <dgm:cxn modelId="{C517B4FD-6463-4693-B582-D545F23C68B3}" type="presParOf" srcId="{F2D401A2-4D89-45F7-A3C5-2B8E6AD6883D}" destId="{1C9B558A-FB17-45DE-8646-A9DF70C6159D}" srcOrd="1" destOrd="0" presId="urn:microsoft.com/office/officeart/2005/8/layout/radial6"/>
    <dgm:cxn modelId="{9CB96136-F26C-45D6-9647-B3E68767B163}" type="presParOf" srcId="{F2D401A2-4D89-45F7-A3C5-2B8E6AD6883D}" destId="{760D32A2-DD72-4F40-94C9-7C9A66A43D50}" srcOrd="2" destOrd="0" presId="urn:microsoft.com/office/officeart/2005/8/layout/radial6"/>
    <dgm:cxn modelId="{4B96EE74-2091-4EB9-9F7F-B417D826CD17}" type="presParOf" srcId="{F2D401A2-4D89-45F7-A3C5-2B8E6AD6883D}" destId="{3C59AC29-19A3-4DF1-BF80-1AE1195237DB}" srcOrd="3" destOrd="0" presId="urn:microsoft.com/office/officeart/2005/8/layout/radial6"/>
    <dgm:cxn modelId="{2B4B57B0-282A-433A-A61C-180088FC01D0}" type="presParOf" srcId="{F2D401A2-4D89-45F7-A3C5-2B8E6AD6883D}" destId="{CBE648AE-2148-401A-981A-D3E118FEB58F}" srcOrd="4" destOrd="0" presId="urn:microsoft.com/office/officeart/2005/8/layout/radial6"/>
    <dgm:cxn modelId="{D88F71DA-2BFE-47DD-B509-E8EDB375EA70}" type="presParOf" srcId="{F2D401A2-4D89-45F7-A3C5-2B8E6AD6883D}" destId="{DD958656-EC5E-4344-ACCC-210B584AD01C}" srcOrd="5" destOrd="0" presId="urn:microsoft.com/office/officeart/2005/8/layout/radial6"/>
    <dgm:cxn modelId="{98179FF1-3ABF-484E-B0FC-B2642BA7591C}" type="presParOf" srcId="{F2D401A2-4D89-45F7-A3C5-2B8E6AD6883D}" destId="{A793BA2A-1298-4F80-BE80-C4B343B3D03A}" srcOrd="6" destOrd="0" presId="urn:microsoft.com/office/officeart/2005/8/layout/radial6"/>
    <dgm:cxn modelId="{4AC3CEBD-7C8C-4B28-B0AF-787E94361360}" type="presParOf" srcId="{F2D401A2-4D89-45F7-A3C5-2B8E6AD6883D}" destId="{DCD60AC6-CFC0-442B-8121-5CD6E55D8EBC}" srcOrd="7" destOrd="0" presId="urn:microsoft.com/office/officeart/2005/8/layout/radial6"/>
    <dgm:cxn modelId="{7FED2545-7AE5-490A-8E80-7C9D6A10B79D}" type="presParOf" srcId="{F2D401A2-4D89-45F7-A3C5-2B8E6AD6883D}" destId="{328C190E-3D2F-47D4-B8B4-AD12CCEECD73}" srcOrd="8" destOrd="0" presId="urn:microsoft.com/office/officeart/2005/8/layout/radial6"/>
    <dgm:cxn modelId="{B8C30835-3138-4053-878E-E40F5AFD481D}" type="presParOf" srcId="{F2D401A2-4D89-45F7-A3C5-2B8E6AD6883D}" destId="{306817C1-9622-4C4E-96F3-4DD98D87EE70}" srcOrd="9" destOrd="0" presId="urn:microsoft.com/office/officeart/2005/8/layout/radial6"/>
    <dgm:cxn modelId="{7DB59BF6-97CC-4AA5-9411-E6DE0561662E}" type="presParOf" srcId="{F2D401A2-4D89-45F7-A3C5-2B8E6AD6883D}" destId="{C37AFAEA-92C3-4C1D-9B84-2A38ACAF903B}" srcOrd="10" destOrd="0" presId="urn:microsoft.com/office/officeart/2005/8/layout/radial6"/>
    <dgm:cxn modelId="{21AE589E-33D5-4B2A-A9C1-114C39918DC9}" type="presParOf" srcId="{F2D401A2-4D89-45F7-A3C5-2B8E6AD6883D}" destId="{C751A543-ABB4-45E0-839C-1B71B75640C4}" srcOrd="11" destOrd="0" presId="urn:microsoft.com/office/officeart/2005/8/layout/radial6"/>
    <dgm:cxn modelId="{1A6425B7-1F4A-4791-89A9-30747997FEB8}" type="presParOf" srcId="{F2D401A2-4D89-45F7-A3C5-2B8E6AD6883D}" destId="{B402EB52-56C3-4866-8256-9A5557F58A3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429890-971A-488E-983C-4CD94F35A2C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7DABD50-F523-48FC-9321-DDCD9178177A}">
      <dgm:prSet phldrT="[Tekst]"/>
      <dgm:spPr/>
      <dgm:t>
        <a:bodyPr/>
        <a:lstStyle/>
        <a:p>
          <a:r>
            <a:rPr lang="pl-PL" dirty="0"/>
            <a:t>Mama</a:t>
          </a:r>
        </a:p>
      </dgm:t>
    </dgm:pt>
    <dgm:pt modelId="{5FB4E532-7E0A-46BB-8711-40CC8A57A6D0}" type="parTrans" cxnId="{74EF7723-0E9C-4CB9-864B-4C11DF6C474A}">
      <dgm:prSet/>
      <dgm:spPr/>
      <dgm:t>
        <a:bodyPr/>
        <a:lstStyle/>
        <a:p>
          <a:endParaRPr lang="pl-PL"/>
        </a:p>
      </dgm:t>
    </dgm:pt>
    <dgm:pt modelId="{656994F9-1D3B-4A43-B339-51941A5145CF}" type="sibTrans" cxnId="{74EF7723-0E9C-4CB9-864B-4C11DF6C474A}">
      <dgm:prSet/>
      <dgm:spPr/>
      <dgm:t>
        <a:bodyPr/>
        <a:lstStyle/>
        <a:p>
          <a:endParaRPr lang="pl-PL"/>
        </a:p>
      </dgm:t>
    </dgm:pt>
    <dgm:pt modelId="{0F9BBC95-35FC-4C64-9543-526A1CE74C8C}">
      <dgm:prSet phldrT="[Tekst]"/>
      <dgm:spPr/>
      <dgm:t>
        <a:bodyPr/>
        <a:lstStyle/>
        <a:p>
          <a:r>
            <a:rPr lang="pl-PL" dirty="0"/>
            <a:t>Córka</a:t>
          </a:r>
        </a:p>
      </dgm:t>
    </dgm:pt>
    <dgm:pt modelId="{F58CAC7B-C371-4532-BB85-20072FA90DAA}" type="parTrans" cxnId="{E0953926-F59F-4D7D-B521-881EE21EDFA2}">
      <dgm:prSet/>
      <dgm:spPr/>
      <dgm:t>
        <a:bodyPr/>
        <a:lstStyle/>
        <a:p>
          <a:endParaRPr lang="pl-PL"/>
        </a:p>
      </dgm:t>
    </dgm:pt>
    <dgm:pt modelId="{D7E63B66-B605-4231-B049-5826FF7AD691}" type="sibTrans" cxnId="{E0953926-F59F-4D7D-B521-881EE21EDFA2}">
      <dgm:prSet/>
      <dgm:spPr/>
      <dgm:t>
        <a:bodyPr/>
        <a:lstStyle/>
        <a:p>
          <a:endParaRPr lang="pl-PL"/>
        </a:p>
      </dgm:t>
    </dgm:pt>
    <dgm:pt modelId="{054708C8-BC46-4BAA-8977-FA59B36E0D45}">
      <dgm:prSet phldrT="[Tekst]"/>
      <dgm:spPr/>
      <dgm:t>
        <a:bodyPr/>
        <a:lstStyle/>
        <a:p>
          <a:r>
            <a:rPr lang="pl-PL" dirty="0"/>
            <a:t>Córka</a:t>
          </a:r>
        </a:p>
      </dgm:t>
    </dgm:pt>
    <dgm:pt modelId="{09C540FF-D94F-4854-9AF0-B19AFD097656}" type="parTrans" cxnId="{E635127A-BE4D-4651-A139-DF8653B0820A}">
      <dgm:prSet/>
      <dgm:spPr/>
      <dgm:t>
        <a:bodyPr/>
        <a:lstStyle/>
        <a:p>
          <a:endParaRPr lang="pl-PL"/>
        </a:p>
      </dgm:t>
    </dgm:pt>
    <dgm:pt modelId="{D95CB486-4790-4DA7-B876-817A59A4A9CB}" type="sibTrans" cxnId="{E635127A-BE4D-4651-A139-DF8653B0820A}">
      <dgm:prSet/>
      <dgm:spPr/>
      <dgm:t>
        <a:bodyPr/>
        <a:lstStyle/>
        <a:p>
          <a:endParaRPr lang="pl-PL"/>
        </a:p>
      </dgm:t>
    </dgm:pt>
    <dgm:pt modelId="{D25F032B-429E-4B78-851B-1E8F99223EBD}">
      <dgm:prSet phldrT="[Tekst]"/>
      <dgm:spPr/>
      <dgm:t>
        <a:bodyPr/>
        <a:lstStyle/>
        <a:p>
          <a:r>
            <a:rPr lang="pl-PL" dirty="0"/>
            <a:t>Córka</a:t>
          </a:r>
        </a:p>
      </dgm:t>
    </dgm:pt>
    <dgm:pt modelId="{C3D487C9-091E-499F-B222-DDF3072C11AD}" type="parTrans" cxnId="{60DA033D-2321-437C-BFF7-32CC2639B406}">
      <dgm:prSet/>
      <dgm:spPr/>
      <dgm:t>
        <a:bodyPr/>
        <a:lstStyle/>
        <a:p>
          <a:endParaRPr lang="pl-PL"/>
        </a:p>
      </dgm:t>
    </dgm:pt>
    <dgm:pt modelId="{3CFA364C-3381-4B27-8E98-0507432BE096}" type="sibTrans" cxnId="{60DA033D-2321-437C-BFF7-32CC2639B406}">
      <dgm:prSet/>
      <dgm:spPr/>
      <dgm:t>
        <a:bodyPr/>
        <a:lstStyle/>
        <a:p>
          <a:endParaRPr lang="pl-PL"/>
        </a:p>
      </dgm:t>
    </dgm:pt>
    <dgm:pt modelId="{53D57256-0865-4360-8A81-6A264A22CF38}">
      <dgm:prSet phldrT="[Tekst]"/>
      <dgm:spPr/>
      <dgm:t>
        <a:bodyPr/>
        <a:lstStyle/>
        <a:p>
          <a:r>
            <a:rPr lang="pl-PL" dirty="0"/>
            <a:t>Córka</a:t>
          </a:r>
        </a:p>
      </dgm:t>
    </dgm:pt>
    <dgm:pt modelId="{C1B146F9-EBE5-42DC-B488-A9E468D988B3}" type="parTrans" cxnId="{9AF3827B-024F-45AE-A2F0-EFC65BB98BC3}">
      <dgm:prSet/>
      <dgm:spPr/>
      <dgm:t>
        <a:bodyPr/>
        <a:lstStyle/>
        <a:p>
          <a:endParaRPr lang="pl-PL"/>
        </a:p>
      </dgm:t>
    </dgm:pt>
    <dgm:pt modelId="{0C8D3158-BE2D-432F-9B02-A0E575CC07A4}" type="sibTrans" cxnId="{9AF3827B-024F-45AE-A2F0-EFC65BB98BC3}">
      <dgm:prSet/>
      <dgm:spPr/>
      <dgm:t>
        <a:bodyPr/>
        <a:lstStyle/>
        <a:p>
          <a:endParaRPr lang="pl-PL"/>
        </a:p>
      </dgm:t>
    </dgm:pt>
    <dgm:pt modelId="{23D5C6A4-6914-4277-B0A8-63888E4D696D}" type="pres">
      <dgm:prSet presAssocID="{3A429890-971A-488E-983C-4CD94F35A2C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D3EC7DC-493D-4F1E-9923-1E64503D1AD9}" type="pres">
      <dgm:prSet presAssocID="{17DABD50-F523-48FC-9321-DDCD9178177A}" presName="centerShape" presStyleLbl="node0" presStyleIdx="0" presStyleCnt="1"/>
      <dgm:spPr/>
      <dgm:t>
        <a:bodyPr/>
        <a:lstStyle/>
        <a:p>
          <a:endParaRPr lang="pl-PL"/>
        </a:p>
      </dgm:t>
    </dgm:pt>
    <dgm:pt modelId="{AAEB3F7A-726B-46E8-A5C2-60E184C0E9BE}" type="pres">
      <dgm:prSet presAssocID="{F58CAC7B-C371-4532-BB85-20072FA90DAA}" presName="Name9" presStyleLbl="parChTrans1D2" presStyleIdx="0" presStyleCnt="4"/>
      <dgm:spPr/>
      <dgm:t>
        <a:bodyPr/>
        <a:lstStyle/>
        <a:p>
          <a:endParaRPr lang="pl-PL"/>
        </a:p>
      </dgm:t>
    </dgm:pt>
    <dgm:pt modelId="{54325CC9-2914-4DA2-98AA-D687B9344941}" type="pres">
      <dgm:prSet presAssocID="{F58CAC7B-C371-4532-BB85-20072FA90DAA}" presName="connTx" presStyleLbl="parChTrans1D2" presStyleIdx="0" presStyleCnt="4"/>
      <dgm:spPr/>
      <dgm:t>
        <a:bodyPr/>
        <a:lstStyle/>
        <a:p>
          <a:endParaRPr lang="pl-PL"/>
        </a:p>
      </dgm:t>
    </dgm:pt>
    <dgm:pt modelId="{32A56DFA-1304-465F-B2C1-174C88C40944}" type="pres">
      <dgm:prSet presAssocID="{0F9BBC95-35FC-4C64-9543-526A1CE74C8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0C652B-1408-4745-892F-177D32A3E8DA}" type="pres">
      <dgm:prSet presAssocID="{09C540FF-D94F-4854-9AF0-B19AFD097656}" presName="Name9" presStyleLbl="parChTrans1D2" presStyleIdx="1" presStyleCnt="4"/>
      <dgm:spPr/>
      <dgm:t>
        <a:bodyPr/>
        <a:lstStyle/>
        <a:p>
          <a:endParaRPr lang="pl-PL"/>
        </a:p>
      </dgm:t>
    </dgm:pt>
    <dgm:pt modelId="{6965909A-E6F3-4EC0-B062-7184969EBA3D}" type="pres">
      <dgm:prSet presAssocID="{09C540FF-D94F-4854-9AF0-B19AFD097656}" presName="connTx" presStyleLbl="parChTrans1D2" presStyleIdx="1" presStyleCnt="4"/>
      <dgm:spPr/>
      <dgm:t>
        <a:bodyPr/>
        <a:lstStyle/>
        <a:p>
          <a:endParaRPr lang="pl-PL"/>
        </a:p>
      </dgm:t>
    </dgm:pt>
    <dgm:pt modelId="{01BCDF75-570C-4F8D-9F3B-23B2851C35CE}" type="pres">
      <dgm:prSet presAssocID="{054708C8-BC46-4BAA-8977-FA59B36E0D4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519E008-39F6-4151-9E0B-14589FB47ECD}" type="pres">
      <dgm:prSet presAssocID="{C3D487C9-091E-499F-B222-DDF3072C11AD}" presName="Name9" presStyleLbl="parChTrans1D2" presStyleIdx="2" presStyleCnt="4"/>
      <dgm:spPr/>
      <dgm:t>
        <a:bodyPr/>
        <a:lstStyle/>
        <a:p>
          <a:endParaRPr lang="pl-PL"/>
        </a:p>
      </dgm:t>
    </dgm:pt>
    <dgm:pt modelId="{B0BD92C5-B0FA-40BA-A9A5-FBF30EAB88C2}" type="pres">
      <dgm:prSet presAssocID="{C3D487C9-091E-499F-B222-DDF3072C11AD}" presName="connTx" presStyleLbl="parChTrans1D2" presStyleIdx="2" presStyleCnt="4"/>
      <dgm:spPr/>
      <dgm:t>
        <a:bodyPr/>
        <a:lstStyle/>
        <a:p>
          <a:endParaRPr lang="pl-PL"/>
        </a:p>
      </dgm:t>
    </dgm:pt>
    <dgm:pt modelId="{7102C39B-55C5-4275-B5A0-AE5B9C063CFF}" type="pres">
      <dgm:prSet presAssocID="{D25F032B-429E-4B78-851B-1E8F99223EB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56D59E3-FBBF-42E1-AC23-F1231AB97DF6}" type="pres">
      <dgm:prSet presAssocID="{C1B146F9-EBE5-42DC-B488-A9E468D988B3}" presName="Name9" presStyleLbl="parChTrans1D2" presStyleIdx="3" presStyleCnt="4"/>
      <dgm:spPr/>
      <dgm:t>
        <a:bodyPr/>
        <a:lstStyle/>
        <a:p>
          <a:endParaRPr lang="pl-PL"/>
        </a:p>
      </dgm:t>
    </dgm:pt>
    <dgm:pt modelId="{2285006D-25AC-407C-873C-C080FF75A210}" type="pres">
      <dgm:prSet presAssocID="{C1B146F9-EBE5-42DC-B488-A9E468D988B3}" presName="connTx" presStyleLbl="parChTrans1D2" presStyleIdx="3" presStyleCnt="4"/>
      <dgm:spPr/>
      <dgm:t>
        <a:bodyPr/>
        <a:lstStyle/>
        <a:p>
          <a:endParaRPr lang="pl-PL"/>
        </a:p>
      </dgm:t>
    </dgm:pt>
    <dgm:pt modelId="{8A498F2A-B372-40D5-9968-7EAA47E22A83}" type="pres">
      <dgm:prSet presAssocID="{53D57256-0865-4360-8A81-6A264A22CF3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6FDCB51-6AB6-4A36-862D-44EF898FB0DD}" type="presOf" srcId="{F58CAC7B-C371-4532-BB85-20072FA90DAA}" destId="{54325CC9-2914-4DA2-98AA-D687B9344941}" srcOrd="1" destOrd="0" presId="urn:microsoft.com/office/officeart/2005/8/layout/radial1"/>
    <dgm:cxn modelId="{E635127A-BE4D-4651-A139-DF8653B0820A}" srcId="{17DABD50-F523-48FC-9321-DDCD9178177A}" destId="{054708C8-BC46-4BAA-8977-FA59B36E0D45}" srcOrd="1" destOrd="0" parTransId="{09C540FF-D94F-4854-9AF0-B19AFD097656}" sibTransId="{D95CB486-4790-4DA7-B876-817A59A4A9CB}"/>
    <dgm:cxn modelId="{89D20C47-2864-445B-8C41-E0E3AC9C7838}" type="presOf" srcId="{F58CAC7B-C371-4532-BB85-20072FA90DAA}" destId="{AAEB3F7A-726B-46E8-A5C2-60E184C0E9BE}" srcOrd="0" destOrd="0" presId="urn:microsoft.com/office/officeart/2005/8/layout/radial1"/>
    <dgm:cxn modelId="{488D00F2-599B-4662-80CE-81A627027137}" type="presOf" srcId="{09C540FF-D94F-4854-9AF0-B19AFD097656}" destId="{6965909A-E6F3-4EC0-B062-7184969EBA3D}" srcOrd="1" destOrd="0" presId="urn:microsoft.com/office/officeart/2005/8/layout/radial1"/>
    <dgm:cxn modelId="{57A9256E-D3C0-4A53-AC1F-47A42F15AE27}" type="presOf" srcId="{09C540FF-D94F-4854-9AF0-B19AFD097656}" destId="{540C652B-1408-4745-892F-177D32A3E8DA}" srcOrd="0" destOrd="0" presId="urn:microsoft.com/office/officeart/2005/8/layout/radial1"/>
    <dgm:cxn modelId="{E0953926-F59F-4D7D-B521-881EE21EDFA2}" srcId="{17DABD50-F523-48FC-9321-DDCD9178177A}" destId="{0F9BBC95-35FC-4C64-9543-526A1CE74C8C}" srcOrd="0" destOrd="0" parTransId="{F58CAC7B-C371-4532-BB85-20072FA90DAA}" sibTransId="{D7E63B66-B605-4231-B049-5826FF7AD691}"/>
    <dgm:cxn modelId="{A97AE258-2246-4F02-B0CF-BCEDBA26E355}" type="presOf" srcId="{C3D487C9-091E-499F-B222-DDF3072C11AD}" destId="{5519E008-39F6-4151-9E0B-14589FB47ECD}" srcOrd="0" destOrd="0" presId="urn:microsoft.com/office/officeart/2005/8/layout/radial1"/>
    <dgm:cxn modelId="{DF8BA49F-6EC0-40E2-8CE4-C1721401C3EF}" type="presOf" srcId="{3A429890-971A-488E-983C-4CD94F35A2C8}" destId="{23D5C6A4-6914-4277-B0A8-63888E4D696D}" srcOrd="0" destOrd="0" presId="urn:microsoft.com/office/officeart/2005/8/layout/radial1"/>
    <dgm:cxn modelId="{7BB1705D-8129-448A-B77F-E10351833B68}" type="presOf" srcId="{0F9BBC95-35FC-4C64-9543-526A1CE74C8C}" destId="{32A56DFA-1304-465F-B2C1-174C88C40944}" srcOrd="0" destOrd="0" presId="urn:microsoft.com/office/officeart/2005/8/layout/radial1"/>
    <dgm:cxn modelId="{23E88F5F-B488-47D6-8DA4-AB1E88C85EEB}" type="presOf" srcId="{054708C8-BC46-4BAA-8977-FA59B36E0D45}" destId="{01BCDF75-570C-4F8D-9F3B-23B2851C35CE}" srcOrd="0" destOrd="0" presId="urn:microsoft.com/office/officeart/2005/8/layout/radial1"/>
    <dgm:cxn modelId="{60DA033D-2321-437C-BFF7-32CC2639B406}" srcId="{17DABD50-F523-48FC-9321-DDCD9178177A}" destId="{D25F032B-429E-4B78-851B-1E8F99223EBD}" srcOrd="2" destOrd="0" parTransId="{C3D487C9-091E-499F-B222-DDF3072C11AD}" sibTransId="{3CFA364C-3381-4B27-8E98-0507432BE096}"/>
    <dgm:cxn modelId="{B0A64387-A14C-4A6F-A7F8-A0A954422FF3}" type="presOf" srcId="{C3D487C9-091E-499F-B222-DDF3072C11AD}" destId="{B0BD92C5-B0FA-40BA-A9A5-FBF30EAB88C2}" srcOrd="1" destOrd="0" presId="urn:microsoft.com/office/officeart/2005/8/layout/radial1"/>
    <dgm:cxn modelId="{9AF3827B-024F-45AE-A2F0-EFC65BB98BC3}" srcId="{17DABD50-F523-48FC-9321-DDCD9178177A}" destId="{53D57256-0865-4360-8A81-6A264A22CF38}" srcOrd="3" destOrd="0" parTransId="{C1B146F9-EBE5-42DC-B488-A9E468D988B3}" sibTransId="{0C8D3158-BE2D-432F-9B02-A0E575CC07A4}"/>
    <dgm:cxn modelId="{D51B3612-5CD2-488C-981C-5D7C798D8514}" type="presOf" srcId="{17DABD50-F523-48FC-9321-DDCD9178177A}" destId="{6D3EC7DC-493D-4F1E-9923-1E64503D1AD9}" srcOrd="0" destOrd="0" presId="urn:microsoft.com/office/officeart/2005/8/layout/radial1"/>
    <dgm:cxn modelId="{5D673C39-D993-4A7F-B399-53F273C1AF08}" type="presOf" srcId="{C1B146F9-EBE5-42DC-B488-A9E468D988B3}" destId="{856D59E3-FBBF-42E1-AC23-F1231AB97DF6}" srcOrd="0" destOrd="0" presId="urn:microsoft.com/office/officeart/2005/8/layout/radial1"/>
    <dgm:cxn modelId="{6694E095-BC16-46E3-8D8C-57C895848183}" type="presOf" srcId="{D25F032B-429E-4B78-851B-1E8F99223EBD}" destId="{7102C39B-55C5-4275-B5A0-AE5B9C063CFF}" srcOrd="0" destOrd="0" presId="urn:microsoft.com/office/officeart/2005/8/layout/radial1"/>
    <dgm:cxn modelId="{6C4C0D40-14E5-4B29-B1DD-B7432757934C}" type="presOf" srcId="{53D57256-0865-4360-8A81-6A264A22CF38}" destId="{8A498F2A-B372-40D5-9968-7EAA47E22A83}" srcOrd="0" destOrd="0" presId="urn:microsoft.com/office/officeart/2005/8/layout/radial1"/>
    <dgm:cxn modelId="{74EF7723-0E9C-4CB9-864B-4C11DF6C474A}" srcId="{3A429890-971A-488E-983C-4CD94F35A2C8}" destId="{17DABD50-F523-48FC-9321-DDCD9178177A}" srcOrd="0" destOrd="0" parTransId="{5FB4E532-7E0A-46BB-8711-40CC8A57A6D0}" sibTransId="{656994F9-1D3B-4A43-B339-51941A5145CF}"/>
    <dgm:cxn modelId="{61F2772D-FD7B-4F0D-87A7-A04E1FBC842F}" type="presOf" srcId="{C1B146F9-EBE5-42DC-B488-A9E468D988B3}" destId="{2285006D-25AC-407C-873C-C080FF75A210}" srcOrd="1" destOrd="0" presId="urn:microsoft.com/office/officeart/2005/8/layout/radial1"/>
    <dgm:cxn modelId="{A5692831-EB65-4C32-9EC0-F30C70EA628C}" type="presParOf" srcId="{23D5C6A4-6914-4277-B0A8-63888E4D696D}" destId="{6D3EC7DC-493D-4F1E-9923-1E64503D1AD9}" srcOrd="0" destOrd="0" presId="urn:microsoft.com/office/officeart/2005/8/layout/radial1"/>
    <dgm:cxn modelId="{C86C5EE9-A021-4581-AB02-9886872FB470}" type="presParOf" srcId="{23D5C6A4-6914-4277-B0A8-63888E4D696D}" destId="{AAEB3F7A-726B-46E8-A5C2-60E184C0E9BE}" srcOrd="1" destOrd="0" presId="urn:microsoft.com/office/officeart/2005/8/layout/radial1"/>
    <dgm:cxn modelId="{4158664F-C1E2-4480-A804-4D6A960FF622}" type="presParOf" srcId="{AAEB3F7A-726B-46E8-A5C2-60E184C0E9BE}" destId="{54325CC9-2914-4DA2-98AA-D687B9344941}" srcOrd="0" destOrd="0" presId="urn:microsoft.com/office/officeart/2005/8/layout/radial1"/>
    <dgm:cxn modelId="{2FA44477-A22F-4973-B93F-DC419CB93E40}" type="presParOf" srcId="{23D5C6A4-6914-4277-B0A8-63888E4D696D}" destId="{32A56DFA-1304-465F-B2C1-174C88C40944}" srcOrd="2" destOrd="0" presId="urn:microsoft.com/office/officeart/2005/8/layout/radial1"/>
    <dgm:cxn modelId="{0A31F300-0176-4D9E-892E-D59D5A7D5349}" type="presParOf" srcId="{23D5C6A4-6914-4277-B0A8-63888E4D696D}" destId="{540C652B-1408-4745-892F-177D32A3E8DA}" srcOrd="3" destOrd="0" presId="urn:microsoft.com/office/officeart/2005/8/layout/radial1"/>
    <dgm:cxn modelId="{158D04CF-CD07-4DAE-AAE8-6F26F2CD4CFF}" type="presParOf" srcId="{540C652B-1408-4745-892F-177D32A3E8DA}" destId="{6965909A-E6F3-4EC0-B062-7184969EBA3D}" srcOrd="0" destOrd="0" presId="urn:microsoft.com/office/officeart/2005/8/layout/radial1"/>
    <dgm:cxn modelId="{8CAA2AA2-C818-4936-8343-731D57695509}" type="presParOf" srcId="{23D5C6A4-6914-4277-B0A8-63888E4D696D}" destId="{01BCDF75-570C-4F8D-9F3B-23B2851C35CE}" srcOrd="4" destOrd="0" presId="urn:microsoft.com/office/officeart/2005/8/layout/radial1"/>
    <dgm:cxn modelId="{123F1B13-FEFF-4643-B9D3-579B914A1768}" type="presParOf" srcId="{23D5C6A4-6914-4277-B0A8-63888E4D696D}" destId="{5519E008-39F6-4151-9E0B-14589FB47ECD}" srcOrd="5" destOrd="0" presId="urn:microsoft.com/office/officeart/2005/8/layout/radial1"/>
    <dgm:cxn modelId="{85EC3B58-B44A-4603-A4DF-8A7F8DB5BFEF}" type="presParOf" srcId="{5519E008-39F6-4151-9E0B-14589FB47ECD}" destId="{B0BD92C5-B0FA-40BA-A9A5-FBF30EAB88C2}" srcOrd="0" destOrd="0" presId="urn:microsoft.com/office/officeart/2005/8/layout/radial1"/>
    <dgm:cxn modelId="{E6582187-D84E-489E-A1C6-7365898AB3BF}" type="presParOf" srcId="{23D5C6A4-6914-4277-B0A8-63888E4D696D}" destId="{7102C39B-55C5-4275-B5A0-AE5B9C063CFF}" srcOrd="6" destOrd="0" presId="urn:microsoft.com/office/officeart/2005/8/layout/radial1"/>
    <dgm:cxn modelId="{1D6440E0-E9C8-40E5-8E99-6DFF122DACDF}" type="presParOf" srcId="{23D5C6A4-6914-4277-B0A8-63888E4D696D}" destId="{856D59E3-FBBF-42E1-AC23-F1231AB97DF6}" srcOrd="7" destOrd="0" presId="urn:microsoft.com/office/officeart/2005/8/layout/radial1"/>
    <dgm:cxn modelId="{5CE5F8F7-BC57-456D-A9DF-B564EB167D92}" type="presParOf" srcId="{856D59E3-FBBF-42E1-AC23-F1231AB97DF6}" destId="{2285006D-25AC-407C-873C-C080FF75A210}" srcOrd="0" destOrd="0" presId="urn:microsoft.com/office/officeart/2005/8/layout/radial1"/>
    <dgm:cxn modelId="{1E091C99-3596-408B-A7FA-6F59A6D20A41}" type="presParOf" srcId="{23D5C6A4-6914-4277-B0A8-63888E4D696D}" destId="{8A498F2A-B372-40D5-9968-7EAA47E22A83}" srcOrd="8" destOrd="0" presId="urn:microsoft.com/office/officeart/2005/8/layout/radial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01E0EB-6D5F-44CF-B4B9-12C1F27CBAED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56A49C-5B1A-4356-A9BC-3260536EB36F}">
      <dgm:prSet/>
      <dgm:spPr/>
      <dgm:t>
        <a:bodyPr/>
        <a:lstStyle/>
        <a:p>
          <a:r>
            <a:rPr lang="pl-PL" b="1" dirty="0"/>
            <a:t>Tytuł: </a:t>
          </a:r>
          <a:r>
            <a:rPr lang="pl-PL" b="0" dirty="0" err="1"/>
            <a:t>Odravelo</a:t>
          </a:r>
          <a:r>
            <a:rPr lang="pl-PL" b="0" dirty="0"/>
            <a:t> | Lubuskie szlaki turystyczne</a:t>
          </a:r>
          <a:br>
            <a:rPr lang="pl-PL" b="0" dirty="0"/>
          </a:br>
          <a:endParaRPr lang="en-US" dirty="0"/>
        </a:p>
      </dgm:t>
    </dgm:pt>
    <dgm:pt modelId="{69E489CA-8CE0-4EDE-9512-41B5CD405FD7}" type="parTrans" cxnId="{DCC639EE-147B-452D-81C4-0A611CA58478}">
      <dgm:prSet/>
      <dgm:spPr/>
      <dgm:t>
        <a:bodyPr/>
        <a:lstStyle/>
        <a:p>
          <a:endParaRPr lang="en-US"/>
        </a:p>
      </dgm:t>
    </dgm:pt>
    <dgm:pt modelId="{33B109F1-CD95-43E4-A502-CF07DC311B3A}" type="sibTrans" cxnId="{DCC639EE-147B-452D-81C4-0A611CA58478}">
      <dgm:prSet/>
      <dgm:spPr/>
      <dgm:t>
        <a:bodyPr/>
        <a:lstStyle/>
        <a:p>
          <a:endParaRPr lang="en-US"/>
        </a:p>
      </dgm:t>
    </dgm:pt>
    <dgm:pt modelId="{7270F863-C66B-4578-ABD9-715641FAC87B}">
      <dgm:prSet/>
      <dgm:spPr/>
      <dgm:t>
        <a:bodyPr/>
        <a:lstStyle/>
        <a:p>
          <a:r>
            <a:rPr lang="pl-PL" b="1" dirty="0"/>
            <a:t>Opis: </a:t>
          </a:r>
          <a:r>
            <a:rPr lang="pl-PL" b="0" dirty="0"/>
            <a:t>Lubuskie szlaki turystyczne: opisy tras, mapki, przydatne wskazówki, </a:t>
          </a:r>
          <a:r>
            <a:rPr lang="pl-PL" dirty="0"/>
            <a:t>najnowsze informacje. Odkryj nasz region na rowerze. Kliknij</a:t>
          </a:r>
          <a:endParaRPr lang="en-US" dirty="0"/>
        </a:p>
      </dgm:t>
    </dgm:pt>
    <dgm:pt modelId="{069122FE-0622-4E16-B00F-EA7FED7D844A}" type="parTrans" cxnId="{E2855A35-D2B3-4E78-BACA-6BC1F36F422C}">
      <dgm:prSet/>
      <dgm:spPr/>
      <dgm:t>
        <a:bodyPr/>
        <a:lstStyle/>
        <a:p>
          <a:endParaRPr lang="en-US"/>
        </a:p>
      </dgm:t>
    </dgm:pt>
    <dgm:pt modelId="{0776D82A-D08C-40E3-9643-F7759A178BEB}" type="sibTrans" cxnId="{E2855A35-D2B3-4E78-BACA-6BC1F36F422C}">
      <dgm:prSet/>
      <dgm:spPr/>
      <dgm:t>
        <a:bodyPr/>
        <a:lstStyle/>
        <a:p>
          <a:endParaRPr lang="en-US"/>
        </a:p>
      </dgm:t>
    </dgm:pt>
    <dgm:pt modelId="{014FB6F8-C1AF-498E-8467-022E52701FB1}">
      <dgm:prSet/>
      <dgm:spPr/>
      <dgm:t>
        <a:bodyPr/>
        <a:lstStyle/>
        <a:p>
          <a:r>
            <a:rPr lang="pl-PL" b="1" dirty="0"/>
            <a:t>Słowa kluczowe:</a:t>
          </a:r>
          <a:r>
            <a:rPr lang="pl-PL" dirty="0"/>
            <a:t> lubuskie szlaki turystyczne  </a:t>
          </a:r>
          <a:r>
            <a:rPr lang="pl-PL" b="0" dirty="0"/>
            <a:t> </a:t>
          </a:r>
          <a:endParaRPr lang="en-US" dirty="0"/>
        </a:p>
      </dgm:t>
    </dgm:pt>
    <dgm:pt modelId="{D8F83695-C393-4708-A345-393CD6AD7F38}" type="parTrans" cxnId="{4C9F629C-8047-4583-907A-65704B00457C}">
      <dgm:prSet/>
      <dgm:spPr/>
      <dgm:t>
        <a:bodyPr/>
        <a:lstStyle/>
        <a:p>
          <a:endParaRPr lang="en-US"/>
        </a:p>
      </dgm:t>
    </dgm:pt>
    <dgm:pt modelId="{32B41C7D-1843-46ED-A4EB-D5D23A404AEA}" type="sibTrans" cxnId="{4C9F629C-8047-4583-907A-65704B00457C}">
      <dgm:prSet/>
      <dgm:spPr/>
      <dgm:t>
        <a:bodyPr/>
        <a:lstStyle/>
        <a:p>
          <a:endParaRPr lang="en-US"/>
        </a:p>
      </dgm:t>
    </dgm:pt>
    <dgm:pt modelId="{7DCFE87F-1704-484A-9D47-AF85AF965D18}" type="pres">
      <dgm:prSet presAssocID="{CD01E0EB-6D5F-44CF-B4B9-12C1F27CBAE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14AF8ED-D7EB-41A8-914D-BA5ECEB39638}" type="pres">
      <dgm:prSet presAssocID="{CD01E0EB-6D5F-44CF-B4B9-12C1F27CBAED}" presName="dummyMaxCanvas" presStyleCnt="0">
        <dgm:presLayoutVars/>
      </dgm:prSet>
      <dgm:spPr/>
    </dgm:pt>
    <dgm:pt modelId="{0318FCBF-F947-4298-A919-EE58FF5BB5C4}" type="pres">
      <dgm:prSet presAssocID="{CD01E0EB-6D5F-44CF-B4B9-12C1F27CBAE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06B1A04-F819-4EAD-BFFC-2EC5FC32D4C0}" type="pres">
      <dgm:prSet presAssocID="{CD01E0EB-6D5F-44CF-B4B9-12C1F27CBAE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C5141B-AAEF-4AB3-B05A-B55326EAD999}" type="pres">
      <dgm:prSet presAssocID="{CD01E0EB-6D5F-44CF-B4B9-12C1F27CBAE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D02255D-2775-49D4-AF0D-D1C4E23559F6}" type="pres">
      <dgm:prSet presAssocID="{CD01E0EB-6D5F-44CF-B4B9-12C1F27CBAE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3832D54-EB4F-4194-8626-C1F97799BFA7}" type="pres">
      <dgm:prSet presAssocID="{CD01E0EB-6D5F-44CF-B4B9-12C1F27CBAE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85AA1C7-276F-4716-B013-065388927A85}" type="pres">
      <dgm:prSet presAssocID="{CD01E0EB-6D5F-44CF-B4B9-12C1F27CBAE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B0C53F2-FDC3-40D1-B04A-29F8E10874B2}" type="pres">
      <dgm:prSet presAssocID="{CD01E0EB-6D5F-44CF-B4B9-12C1F27CBAE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98C3215-58A1-4A89-A2C2-8C7C44DB9FE9}" type="pres">
      <dgm:prSet presAssocID="{CD01E0EB-6D5F-44CF-B4B9-12C1F27CBAE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9737664-9FD5-44FD-B7EA-3C25C91FC762}" type="presOf" srcId="{33B109F1-CD95-43E4-A502-CF07DC311B3A}" destId="{DD02255D-2775-49D4-AF0D-D1C4E23559F6}" srcOrd="0" destOrd="0" presId="urn:microsoft.com/office/officeart/2005/8/layout/vProcess5"/>
    <dgm:cxn modelId="{8960D3E8-6182-44F3-92C5-33D5EB559F20}" type="presOf" srcId="{5B56A49C-5B1A-4356-A9BC-3260536EB36F}" destId="{D85AA1C7-276F-4716-B013-065388927A85}" srcOrd="1" destOrd="0" presId="urn:microsoft.com/office/officeart/2005/8/layout/vProcess5"/>
    <dgm:cxn modelId="{CCCB64A9-EB8E-4DE1-805D-F7CB98F82CA0}" type="presOf" srcId="{7270F863-C66B-4578-ABD9-715641FAC87B}" destId="{2B0C53F2-FDC3-40D1-B04A-29F8E10874B2}" srcOrd="1" destOrd="0" presId="urn:microsoft.com/office/officeart/2005/8/layout/vProcess5"/>
    <dgm:cxn modelId="{00C3A750-F65F-42C3-B0FF-6FAAD1E757D5}" type="presOf" srcId="{014FB6F8-C1AF-498E-8467-022E52701FB1}" destId="{598C3215-58A1-4A89-A2C2-8C7C44DB9FE9}" srcOrd="1" destOrd="0" presId="urn:microsoft.com/office/officeart/2005/8/layout/vProcess5"/>
    <dgm:cxn modelId="{EA32B924-1B37-409C-B34F-D061BF4B08C8}" type="presOf" srcId="{5B56A49C-5B1A-4356-A9BC-3260536EB36F}" destId="{0318FCBF-F947-4298-A919-EE58FF5BB5C4}" srcOrd="0" destOrd="0" presId="urn:microsoft.com/office/officeart/2005/8/layout/vProcess5"/>
    <dgm:cxn modelId="{DCC639EE-147B-452D-81C4-0A611CA58478}" srcId="{CD01E0EB-6D5F-44CF-B4B9-12C1F27CBAED}" destId="{5B56A49C-5B1A-4356-A9BC-3260536EB36F}" srcOrd="0" destOrd="0" parTransId="{69E489CA-8CE0-4EDE-9512-41B5CD405FD7}" sibTransId="{33B109F1-CD95-43E4-A502-CF07DC311B3A}"/>
    <dgm:cxn modelId="{E2855A35-D2B3-4E78-BACA-6BC1F36F422C}" srcId="{CD01E0EB-6D5F-44CF-B4B9-12C1F27CBAED}" destId="{7270F863-C66B-4578-ABD9-715641FAC87B}" srcOrd="1" destOrd="0" parTransId="{069122FE-0622-4E16-B00F-EA7FED7D844A}" sibTransId="{0776D82A-D08C-40E3-9643-F7759A178BEB}"/>
    <dgm:cxn modelId="{4C9F629C-8047-4583-907A-65704B00457C}" srcId="{CD01E0EB-6D5F-44CF-B4B9-12C1F27CBAED}" destId="{014FB6F8-C1AF-498E-8467-022E52701FB1}" srcOrd="2" destOrd="0" parTransId="{D8F83695-C393-4708-A345-393CD6AD7F38}" sibTransId="{32B41C7D-1843-46ED-A4EB-D5D23A404AEA}"/>
    <dgm:cxn modelId="{55C5A7DA-3346-4D01-BB32-41671F58F0F5}" type="presOf" srcId="{CD01E0EB-6D5F-44CF-B4B9-12C1F27CBAED}" destId="{7DCFE87F-1704-484A-9D47-AF85AF965D18}" srcOrd="0" destOrd="0" presId="urn:microsoft.com/office/officeart/2005/8/layout/vProcess5"/>
    <dgm:cxn modelId="{B736FD72-CA50-4A97-8436-3517B5B86248}" type="presOf" srcId="{014FB6F8-C1AF-498E-8467-022E52701FB1}" destId="{93C5141B-AAEF-4AB3-B05A-B55326EAD999}" srcOrd="0" destOrd="0" presId="urn:microsoft.com/office/officeart/2005/8/layout/vProcess5"/>
    <dgm:cxn modelId="{DB57260C-B196-4AA5-B7A0-5A976DCFA869}" type="presOf" srcId="{7270F863-C66B-4578-ABD9-715641FAC87B}" destId="{106B1A04-F819-4EAD-BFFC-2EC5FC32D4C0}" srcOrd="0" destOrd="0" presId="urn:microsoft.com/office/officeart/2005/8/layout/vProcess5"/>
    <dgm:cxn modelId="{39CA3331-AEDC-4694-90A7-D6975E02C697}" type="presOf" srcId="{0776D82A-D08C-40E3-9643-F7759A178BEB}" destId="{A3832D54-EB4F-4194-8626-C1F97799BFA7}" srcOrd="0" destOrd="0" presId="urn:microsoft.com/office/officeart/2005/8/layout/vProcess5"/>
    <dgm:cxn modelId="{414B0981-0337-4D2E-AA8A-164D2769F989}" type="presParOf" srcId="{7DCFE87F-1704-484A-9D47-AF85AF965D18}" destId="{F14AF8ED-D7EB-41A8-914D-BA5ECEB39638}" srcOrd="0" destOrd="0" presId="urn:microsoft.com/office/officeart/2005/8/layout/vProcess5"/>
    <dgm:cxn modelId="{5CECC1E0-D39E-4260-B498-AC6AAFF9A148}" type="presParOf" srcId="{7DCFE87F-1704-484A-9D47-AF85AF965D18}" destId="{0318FCBF-F947-4298-A919-EE58FF5BB5C4}" srcOrd="1" destOrd="0" presId="urn:microsoft.com/office/officeart/2005/8/layout/vProcess5"/>
    <dgm:cxn modelId="{282B7671-2545-4482-964A-DE8FAE2C0C2B}" type="presParOf" srcId="{7DCFE87F-1704-484A-9D47-AF85AF965D18}" destId="{106B1A04-F819-4EAD-BFFC-2EC5FC32D4C0}" srcOrd="2" destOrd="0" presId="urn:microsoft.com/office/officeart/2005/8/layout/vProcess5"/>
    <dgm:cxn modelId="{7989F392-0F31-4A6A-8CA9-62286F0B32F6}" type="presParOf" srcId="{7DCFE87F-1704-484A-9D47-AF85AF965D18}" destId="{93C5141B-AAEF-4AB3-B05A-B55326EAD999}" srcOrd="3" destOrd="0" presId="urn:microsoft.com/office/officeart/2005/8/layout/vProcess5"/>
    <dgm:cxn modelId="{6E1D3F51-56C8-4447-83CD-63C7660D3237}" type="presParOf" srcId="{7DCFE87F-1704-484A-9D47-AF85AF965D18}" destId="{DD02255D-2775-49D4-AF0D-D1C4E23559F6}" srcOrd="4" destOrd="0" presId="urn:microsoft.com/office/officeart/2005/8/layout/vProcess5"/>
    <dgm:cxn modelId="{9546369F-559A-449C-A576-295A2A79E6E4}" type="presParOf" srcId="{7DCFE87F-1704-484A-9D47-AF85AF965D18}" destId="{A3832D54-EB4F-4194-8626-C1F97799BFA7}" srcOrd="5" destOrd="0" presId="urn:microsoft.com/office/officeart/2005/8/layout/vProcess5"/>
    <dgm:cxn modelId="{74ADB325-D674-4947-B06C-6EF0D1BE257B}" type="presParOf" srcId="{7DCFE87F-1704-484A-9D47-AF85AF965D18}" destId="{D85AA1C7-276F-4716-B013-065388927A85}" srcOrd="6" destOrd="0" presId="urn:microsoft.com/office/officeart/2005/8/layout/vProcess5"/>
    <dgm:cxn modelId="{AA5471F5-B0FF-48CE-8A15-F6624FD4E67E}" type="presParOf" srcId="{7DCFE87F-1704-484A-9D47-AF85AF965D18}" destId="{2B0C53F2-FDC3-40D1-B04A-29F8E10874B2}" srcOrd="7" destOrd="0" presId="urn:microsoft.com/office/officeart/2005/8/layout/vProcess5"/>
    <dgm:cxn modelId="{E5B40CCF-C414-4F3F-A8BE-AC21F770068A}" type="presParOf" srcId="{7DCFE87F-1704-484A-9D47-AF85AF965D18}" destId="{598C3215-58A1-4A89-A2C2-8C7C44DB9FE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E5B34-C1F1-470C-B66F-C0CBE3064D67}">
      <dsp:nvSpPr>
        <dsp:cNvPr id="0" name=""/>
        <dsp:cNvSpPr/>
      </dsp:nvSpPr>
      <dsp:spPr>
        <a:xfrm>
          <a:off x="287191" y="299"/>
          <a:ext cx="2650076" cy="1590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 dirty="0"/>
            <a:t>Rozszerzenia lokalizacji</a:t>
          </a:r>
          <a:endParaRPr lang="en-US" sz="3600" kern="1200" dirty="0"/>
        </a:p>
      </dsp:txBody>
      <dsp:txXfrm>
        <a:off x="287191" y="299"/>
        <a:ext cx="2650076" cy="1590045"/>
      </dsp:txXfrm>
    </dsp:sp>
    <dsp:sp modelId="{D7C7CC59-9AD2-453F-8560-E75622747649}">
      <dsp:nvSpPr>
        <dsp:cNvPr id="0" name=""/>
        <dsp:cNvSpPr/>
      </dsp:nvSpPr>
      <dsp:spPr>
        <a:xfrm>
          <a:off x="3202275" y="299"/>
          <a:ext cx="2650076" cy="1590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/>
            <a:t>Rozszerzenia objaśnień</a:t>
          </a:r>
          <a:endParaRPr lang="en-US" sz="3600" kern="1200"/>
        </a:p>
      </dsp:txBody>
      <dsp:txXfrm>
        <a:off x="3202275" y="299"/>
        <a:ext cx="2650076" cy="1590045"/>
      </dsp:txXfrm>
    </dsp:sp>
    <dsp:sp modelId="{21C9CD6F-C950-406A-AE1F-2B65E1C3F55D}">
      <dsp:nvSpPr>
        <dsp:cNvPr id="0" name=""/>
        <dsp:cNvSpPr/>
      </dsp:nvSpPr>
      <dsp:spPr>
        <a:xfrm>
          <a:off x="287191" y="1855352"/>
          <a:ext cx="2650076" cy="1590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/>
            <a:t>Rozszerzenia informacji</a:t>
          </a:r>
          <a:endParaRPr lang="en-US" sz="3600" kern="1200"/>
        </a:p>
      </dsp:txBody>
      <dsp:txXfrm>
        <a:off x="287191" y="1855352"/>
        <a:ext cx="2650076" cy="1590045"/>
      </dsp:txXfrm>
    </dsp:sp>
    <dsp:sp modelId="{8522890A-7A49-4EF4-9674-72E2E7C73721}">
      <dsp:nvSpPr>
        <dsp:cNvPr id="0" name=""/>
        <dsp:cNvSpPr/>
      </dsp:nvSpPr>
      <dsp:spPr>
        <a:xfrm>
          <a:off x="3202275" y="1855352"/>
          <a:ext cx="2650076" cy="1590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/>
            <a:t>Rozszerzenia kontaktu</a:t>
          </a:r>
          <a:endParaRPr lang="en-US" sz="3600" kern="1200"/>
        </a:p>
      </dsp:txBody>
      <dsp:txXfrm>
        <a:off x="3202275" y="1855352"/>
        <a:ext cx="2650076" cy="1590045"/>
      </dsp:txXfrm>
    </dsp:sp>
    <dsp:sp modelId="{1C96BCD0-F852-4270-9443-094F90D19783}">
      <dsp:nvSpPr>
        <dsp:cNvPr id="0" name=""/>
        <dsp:cNvSpPr/>
      </dsp:nvSpPr>
      <dsp:spPr>
        <a:xfrm>
          <a:off x="287191" y="3710406"/>
          <a:ext cx="2650076" cy="1590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 dirty="0"/>
            <a:t>Rozszerzenia cen </a:t>
          </a:r>
          <a:endParaRPr lang="en-US" sz="3600" kern="1200" dirty="0"/>
        </a:p>
      </dsp:txBody>
      <dsp:txXfrm>
        <a:off x="287191" y="3710406"/>
        <a:ext cx="2650076" cy="1590045"/>
      </dsp:txXfrm>
    </dsp:sp>
    <dsp:sp modelId="{4065411B-83E5-4D26-9B75-4FD90AD02EA9}">
      <dsp:nvSpPr>
        <dsp:cNvPr id="0" name=""/>
        <dsp:cNvSpPr/>
      </dsp:nvSpPr>
      <dsp:spPr>
        <a:xfrm>
          <a:off x="3202275" y="3710406"/>
          <a:ext cx="2650076" cy="1590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 dirty="0"/>
            <a:t>Rozszerzenia linków</a:t>
          </a:r>
          <a:endParaRPr lang="en-US" sz="3600" kern="1200" dirty="0"/>
        </a:p>
      </dsp:txBody>
      <dsp:txXfrm>
        <a:off x="3202275" y="3710406"/>
        <a:ext cx="2650076" cy="1590045"/>
      </dsp:txXfrm>
    </dsp:sp>
    <dsp:sp modelId="{BF09B065-590D-4FBA-9391-024F9EA4B83A}">
      <dsp:nvSpPr>
        <dsp:cNvPr id="0" name=""/>
        <dsp:cNvSpPr/>
      </dsp:nvSpPr>
      <dsp:spPr>
        <a:xfrm>
          <a:off x="287191" y="5565459"/>
          <a:ext cx="2650076" cy="1590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/>
            <a:t>Rozszerzenia aplikacji</a:t>
          </a:r>
          <a:endParaRPr lang="en-US" sz="3600" kern="1200"/>
        </a:p>
      </dsp:txBody>
      <dsp:txXfrm>
        <a:off x="287191" y="5565459"/>
        <a:ext cx="2650076" cy="1590045"/>
      </dsp:txXfrm>
    </dsp:sp>
    <dsp:sp modelId="{5E8CDC55-5CD1-45A4-82B7-B290DAC7A36F}">
      <dsp:nvSpPr>
        <dsp:cNvPr id="0" name=""/>
        <dsp:cNvSpPr/>
      </dsp:nvSpPr>
      <dsp:spPr>
        <a:xfrm>
          <a:off x="3202275" y="5565459"/>
          <a:ext cx="2650076" cy="1590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/>
            <a:t>Rozszerzenia promocji </a:t>
          </a:r>
          <a:endParaRPr lang="en-US" sz="3600" kern="1200"/>
        </a:p>
      </dsp:txBody>
      <dsp:txXfrm>
        <a:off x="3202275" y="5565459"/>
        <a:ext cx="2650076" cy="15900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92FEBCF9-817A-4CE0-98A5-C3AA5F6864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86714" y="6457920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7950DF9-064A-4540-8CE5-47762AD058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165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Calibri Ligh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643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Calibri Light" pitchFamily="34" charset="0"/>
              </a:defRPr>
            </a:lvl1pPr>
          </a:lstStyle>
          <a:p>
            <a:pPr>
              <a:defRPr/>
            </a:pPr>
            <a:fld id="{409E69D1-25A6-4B5F-B90A-003843A164BC}" type="datetimeFigureOut">
              <a:rPr lang="en-US"/>
              <a:pPr>
                <a:defRPr/>
              </a:pPr>
              <a:t>5/20/2021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84500" y="887413"/>
            <a:ext cx="4265613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418830"/>
            <a:ext cx="8187690" cy="2797225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7627"/>
            <a:ext cx="4434999" cy="35643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Calibri Ligh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6" y="6747627"/>
            <a:ext cx="4434999" cy="356436"/>
          </a:xfrm>
          <a:prstGeom prst="rect">
            <a:avLst/>
          </a:prstGeom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 Light" pitchFamily="34" charset="0"/>
              </a:defRPr>
            </a:lvl1pPr>
          </a:lstStyle>
          <a:p>
            <a:fld id="{F9F160DD-A7D5-4F6B-AF71-03C329DC4FCB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161780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 Ligh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1B5F4-2208-42BA-8DDB-0B50C84CE0FC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08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36C5F8-D8DC-46CC-82E5-87C5C9E5D324}" type="slidenum">
              <a:rPr lang="en-US" altLang="pl-PL"/>
              <a:pPr/>
              <a:t>134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24770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53EA56-A36A-43D4-B97F-0FB8A1020C27}" type="slidenum">
              <a:rPr lang="en-US" altLang="pl-PL"/>
              <a:pPr/>
              <a:t>144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431697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F1B5F4-2208-42BA-8DDB-0B50C84CE0FC}" type="slidenum">
              <a:rPr lang="en-US" altLang="pl-PL"/>
              <a:pPr/>
              <a:t>149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4201966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1486129">
              <a:defRPr/>
            </a:pPr>
            <a:fld id="{9F5D7B37-AF29-428D-9A64-520506E204C1}" type="slidenum">
              <a:rPr lang="en-US" altLang="pl-PL">
                <a:solidFill>
                  <a:prstClr val="black"/>
                </a:solidFill>
              </a:rPr>
              <a:pPr defTabSz="1486129">
                <a:defRPr/>
              </a:pPr>
              <a:t>170</a:t>
            </a:fld>
            <a:endParaRPr lang="en-US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8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1B5F4-2208-42BA-8DDB-0B50C84CE0FC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358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4861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D7B37-AF29-428D-9A64-520506E204C1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4861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960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4861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D7B37-AF29-428D-9A64-520506E204C1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4861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95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4861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D7B37-AF29-428D-9A64-520506E204C1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4861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58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4861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D7B37-AF29-428D-9A64-520506E204C1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4861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310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4861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D7B37-AF29-428D-9A64-520506E204C1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4861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195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849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1B5F4-2208-42BA-8DDB-0B50C84CE0FC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941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xmlns="" id="{4BAE7CD9-AAEA-4560-84A8-A768BD7A39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xmlns="" id="{C182A1B4-E216-4BE5-AD2C-4C7AC45CEB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xmlns="" id="{23782C8A-6C93-4840-AB31-847037308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986" indent="-30961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441" indent="-247688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817" indent="-247688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9193" indent="-247688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569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9945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5322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10698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486129">
              <a:defRPr/>
            </a:pPr>
            <a:fld id="{D0E92289-68C9-4D84-BB21-E2005816517A}" type="slidenum">
              <a:rPr lang="en-US" altLang="pl-PL" sz="1400">
                <a:solidFill>
                  <a:prstClr val="black"/>
                </a:solidFill>
              </a:rPr>
              <a:pPr defTabSz="1486129">
                <a:defRPr/>
              </a:pPr>
              <a:t>207</a:t>
            </a:fld>
            <a:endParaRPr lang="en-US" altLang="pl-PL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37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F1B5F4-2208-42BA-8DDB-0B50C84CE0FC}" type="slidenum">
              <a:rPr lang="en-US" altLang="pl-PL"/>
              <a:pPr/>
              <a:t>209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19630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F1B5F4-2208-42BA-8DDB-0B50C84CE0FC}" type="slidenum">
              <a:rPr lang="en-US" altLang="pl-PL"/>
              <a:pPr/>
              <a:t>210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907568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F1B5F4-2208-42BA-8DDB-0B50C84CE0FC}" type="slidenum">
              <a:rPr lang="en-US" altLang="pl-PL"/>
              <a:pPr/>
              <a:t>211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331920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86129">
              <a:defRPr/>
            </a:pPr>
            <a:fld id="{94479183-FF92-4C51-B2CB-BBA2EF8FC332}" type="slidenum">
              <a:rPr lang="en-US">
                <a:solidFill>
                  <a:prstClr val="black"/>
                </a:solidFill>
              </a:rPr>
              <a:pPr defTabSz="1486129">
                <a:defRPr/>
              </a:pPr>
              <a:t>212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856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F1B5F4-2208-42BA-8DDB-0B50C84CE0FC}" type="slidenum">
              <a:rPr lang="en-US" altLang="pl-PL"/>
              <a:pPr/>
              <a:t>213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9845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xmlns="" id="{4BAE7CD9-AAEA-4560-84A8-A768BD7A39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xmlns="" id="{C182A1B4-E216-4BE5-AD2C-4C7AC45CEB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xmlns="" id="{23782C8A-6C93-4840-AB31-847037308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986" indent="-30961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441" indent="-247688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817" indent="-247688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9193" indent="-247688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569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9945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5322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10698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4861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E92289-68C9-4D84-BB21-E2005816517A}" type="slidenum">
              <a:rPr kumimoji="0" lang="en-US" altLang="pl-P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14861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222</a:t>
            </a:fld>
            <a:endParaRPr kumimoji="0" lang="en-US" altLang="pl-P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820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F1B5F4-2208-42BA-8DDB-0B50C84CE0FC}" type="slidenum">
              <a:rPr lang="en-US" altLang="pl-PL"/>
              <a:pPr/>
              <a:t>224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236852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4861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37AEAC-2F6A-42AB-9CF6-4C96035F7490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4861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231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871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1B5F4-2208-42BA-8DDB-0B50C84CE0FC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76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386AE-ABF6-4E3E-9DBC-4AB2AD006B54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80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1B5F4-2208-42BA-8DDB-0B50C84CE0FC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239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1B5F4-2208-42BA-8DDB-0B50C84CE0FC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435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xmlns="" id="{4BAE7CD9-AAEA-4560-84A8-A768BD7A39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xmlns="" id="{C182A1B4-E216-4BE5-AD2C-4C7AC45CEB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xmlns="" id="{23782C8A-6C93-4840-AB31-847037308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986" indent="-30961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441" indent="-247688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817" indent="-247688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9193" indent="-247688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4569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9945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5322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10698" indent="-247688" defTabSz="1486129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4861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E92289-68C9-4D84-BB21-E2005816517A}" type="slidenum">
              <a:rPr kumimoji="0" lang="en-US" altLang="pl-P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14861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250</a:t>
            </a:fld>
            <a:endParaRPr kumimoji="0" lang="en-US" altLang="pl-PL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331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1B5F4-2208-42BA-8DDB-0B50C84CE0FC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069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160DD-A7D5-4F6B-AF71-03C329DC4FCB}" type="slidenum">
              <a:rPr lang="en-US" altLang="pl-PL" smtClean="0"/>
              <a:pPr/>
              <a:t>95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96319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1B5F4-2208-42BA-8DDB-0B50C84CE0FC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39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1B5F4-2208-42BA-8DDB-0B50C84CE0FC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62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1B5F4-2208-42BA-8DDB-0B50C84CE0FC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101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1B5F4-2208-42BA-8DDB-0B50C84CE0FC}" type="slidenum">
              <a:rPr kumimoji="0" lang="en-US" alt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43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 Light" pitchFamily="34" charset="0"/>
              </a:defRPr>
            </a:lvl1pPr>
          </a:lstStyle>
          <a:p>
            <a:pPr>
              <a:defRPr/>
            </a:pPr>
            <a:fld id="{F8BDEBBD-A6BC-4F89-942D-A507141DCB89}" type="datetime1">
              <a:rPr lang="en-US"/>
              <a:pPr>
                <a:defRPr/>
              </a:pPr>
              <a:t>5/20/2021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81502" y="1114425"/>
            <a:ext cx="9525000" cy="62869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4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3679" y="1756281"/>
            <a:ext cx="5200650" cy="30111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27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defRPr>
            </a:lvl1pPr>
            <a:lvl2pPr marL="779297" indent="0">
              <a:buNone/>
              <a:defRPr sz="2000"/>
            </a:lvl2pPr>
            <a:lvl3pPr marL="1558595" indent="0">
              <a:buNone/>
              <a:defRPr sz="1700"/>
            </a:lvl3pPr>
            <a:lvl4pPr marL="2337892" indent="0">
              <a:buNone/>
              <a:defRPr sz="1500"/>
            </a:lvl4pPr>
            <a:lvl5pPr marL="3117190" indent="0">
              <a:buNone/>
              <a:defRPr sz="1500"/>
            </a:lvl5pPr>
            <a:lvl6pPr marL="3896487" indent="0">
              <a:buNone/>
              <a:defRPr sz="1500"/>
            </a:lvl6pPr>
            <a:lvl7pPr marL="4675784" indent="0">
              <a:buNone/>
              <a:defRPr sz="1500"/>
            </a:lvl7pPr>
            <a:lvl8pPr marL="5455082" indent="0">
              <a:buNone/>
              <a:defRPr sz="1500"/>
            </a:lvl8pPr>
            <a:lvl9pPr marL="6234379" indent="0">
              <a:buNone/>
              <a:defRPr sz="15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>
                <a:latin typeface="Calibri Light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 lIns="163284" tIns="81642" rIns="163284" bIns="8164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itchFamily="34" charset="0"/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914400" y="9534525"/>
            <a:ext cx="4267200" cy="547688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>
                <a:latin typeface="Calibri Light" pitchFamily="34" charset="0"/>
              </a:defRPr>
            </a:lvl1pPr>
          </a:lstStyle>
          <a:p>
            <a:pPr>
              <a:defRPr/>
            </a:pPr>
            <a:fld id="{B6C9E013-44A6-4250-9595-4C05F3FF94E3}" type="datetimeFigureOut">
              <a:rPr lang="pl-PL"/>
              <a:pPr>
                <a:defRPr/>
              </a:pPr>
              <a:t>2021-05-20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657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81502" y="1114425"/>
            <a:ext cx="9525000" cy="62869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4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3679" y="1756281"/>
            <a:ext cx="5200650" cy="30111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27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779297" indent="0">
              <a:buNone/>
              <a:defRPr sz="2000"/>
            </a:lvl2pPr>
            <a:lvl3pPr marL="1558595" indent="0">
              <a:buNone/>
              <a:defRPr sz="1700"/>
            </a:lvl3pPr>
            <a:lvl4pPr marL="2337892" indent="0">
              <a:buNone/>
              <a:defRPr sz="1500"/>
            </a:lvl4pPr>
            <a:lvl5pPr marL="3117190" indent="0">
              <a:buNone/>
              <a:defRPr sz="1500"/>
            </a:lvl5pPr>
            <a:lvl6pPr marL="3896487" indent="0">
              <a:buNone/>
              <a:defRPr sz="1500"/>
            </a:lvl6pPr>
            <a:lvl7pPr marL="4675784" indent="0">
              <a:buNone/>
              <a:defRPr sz="1500"/>
            </a:lvl7pPr>
            <a:lvl8pPr marL="5455082" indent="0">
              <a:buNone/>
              <a:defRPr sz="1500"/>
            </a:lvl8pPr>
            <a:lvl9pPr marL="6234379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54856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65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09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</p:sldLayoutIdLst>
  <p:hf hdr="0" ftr="0" dt="0"/>
  <p:txStyles>
    <p:titleStyle>
      <a:lvl1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2pPr>
      <a:lvl3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3pPr>
      <a:lvl4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4pPr>
      <a:lvl5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5pPr>
      <a:lvl6pPr marL="4572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6pPr>
      <a:lvl7pPr marL="9144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7pPr>
      <a:lvl8pPr marL="13716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8pPr>
      <a:lvl9pPr marL="18288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9pPr>
    </p:titleStyle>
    <p:bodyStyle>
      <a:lvl1pPr marL="342900" indent="-342900" algn="l" defTabSz="1371600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20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</p:sldLayoutIdLst>
  <p:hf hdr="0" ftr="0" dt="0"/>
  <p:txStyles>
    <p:titleStyle>
      <a:lvl1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2pPr>
      <a:lvl3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3pPr>
      <a:lvl4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4pPr>
      <a:lvl5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5pPr>
      <a:lvl6pPr marL="4572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6pPr>
      <a:lvl7pPr marL="9144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7pPr>
      <a:lvl8pPr marL="13716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8pPr>
      <a:lvl9pPr marL="18288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itchFamily="34" charset="0"/>
        </a:defRPr>
      </a:lvl9pPr>
    </p:titleStyle>
    <p:bodyStyle>
      <a:lvl1pPr marL="342900" indent="-342900" algn="l" defTabSz="1371600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answerthepublic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buzzsumo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21.sv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s://www.siteliner.com/" TargetMode="Externa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2" Type="http://schemas.openxmlformats.org/officeDocument/2006/relationships/hyperlink" Target="https://www.copyscape.com/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sentione.com/pl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rand24.pl/" TargetMode="External"/><Relationship Id="rId4" Type="http://schemas.openxmlformats.org/officeDocument/2006/relationships/image" Target="../media/image125.pn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s://filipnocny.pl/copywriting/teksty-na-strone-internetowa/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filipnocny.pl/copywriting/teksty-na-strone-internetowa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enaszkolen.pl/kurs-copywritingu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png"/><Relationship Id="rId4" Type="http://schemas.openxmlformats.org/officeDocument/2006/relationships/image" Target="../media/image121.svg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png"/><Relationship Id="rId4" Type="http://schemas.openxmlformats.org/officeDocument/2006/relationships/image" Target="../media/image121.sv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hyperlink" Target="https://wordpress.org/plugins/ewww-image-optimiz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hyperlink" Target="https://imagecompressor.com/pl/" TargetMode="Externa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21.sv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7" Type="http://schemas.openxmlformats.org/officeDocument/2006/relationships/image" Target="../media/image168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majestic.com/" TargetMode="External"/><Relationship Id="rId5" Type="http://schemas.openxmlformats.org/officeDocument/2006/relationships/image" Target="../media/image167.gif"/><Relationship Id="rId4" Type="http://schemas.openxmlformats.org/officeDocument/2006/relationships/hyperlink" Target="https://ahrefs.com/pl/" TargetMode="Externa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hyperlink" Target="https://gspot.intensys.pl/" TargetMode="External"/><Relationship Id="rId1" Type="http://schemas.openxmlformats.org/officeDocument/2006/relationships/slideLayout" Target="../slideLayouts/slideLayout5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emstorm.com/pl" TargetMode="External"/><Relationship Id="rId5" Type="http://schemas.openxmlformats.org/officeDocument/2006/relationships/image" Target="../media/image179.svg"/><Relationship Id="rId4" Type="http://schemas.openxmlformats.org/officeDocument/2006/relationships/image" Target="../media/image116.png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upport.google.com/google-ads/answer/6366720?hl=pl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upport.google.com/google-ads/answer/2393094?hl=pl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0.svg"/><Relationship Id="rId4" Type="http://schemas.openxmlformats.org/officeDocument/2006/relationships/image" Target="../media/image39.svg"/><Relationship Id="rId9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://www.gtmetrix.com/" TargetMode="External"/><Relationship Id="rId2" Type="http://schemas.openxmlformats.org/officeDocument/2006/relationships/hyperlink" Target="https://developers.google.com/speed/pagespeed/insigh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.pl/g6ng9" TargetMode="External"/><Relationship Id="rId5" Type="http://schemas.openxmlformats.org/officeDocument/2006/relationships/image" Target="../media/image42.jpeg"/><Relationship Id="rId4" Type="http://schemas.openxmlformats.org/officeDocument/2006/relationships/hyperlink" Target="https://gtmetrix.com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5">
            <a:extLst>
              <a:ext uri="{FF2B5EF4-FFF2-40B4-BE49-F238E27FC236}">
                <a16:creationId xmlns:a16="http://schemas.microsoft.com/office/drawing/2014/main" xmlns="" id="{5463EB0A-3D7C-4AA5-BFA5-8EE5B4BA56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CDC9C7-D471-4906-94C9-25524096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76" y="1683544"/>
            <a:ext cx="16552043" cy="47620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1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Pozycjonowanie</a:t>
            </a:r>
            <a:r>
              <a:rPr lang="en-US" sz="1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stron </a:t>
            </a:r>
            <a:br>
              <a:rPr lang="en-US" sz="1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krok</a:t>
            </a:r>
            <a:r>
              <a:rPr lang="en-US" sz="1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po </a:t>
            </a:r>
            <a:r>
              <a:rPr lang="en-US" sz="1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kroku</a:t>
            </a:r>
            <a:r>
              <a:rPr lang="en-US" sz="1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xmlns="" id="{7945AD00-F967-454D-A4B2-39ABA5C88C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286316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xmlns="" id="{E9BC5B79-B912-427C-8219-E3E50943FC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867978" y="6751801"/>
            <a:ext cx="16552044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B46ADE71-319B-4AD2-9E5E-F7F12226D72D}"/>
              </a:ext>
            </a:extLst>
          </p:cNvPr>
          <p:cNvSpPr txBox="1"/>
          <p:nvPr/>
        </p:nvSpPr>
        <p:spPr>
          <a:xfrm>
            <a:off x="2087176" y="807386"/>
            <a:ext cx="65691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Szkolenie Online     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6BD9D949-AD2C-4915-B658-6F4BAD218EFF}"/>
              </a:ext>
            </a:extLst>
          </p:cNvPr>
          <p:cNvSpPr txBox="1"/>
          <p:nvPr/>
        </p:nvSpPr>
        <p:spPr>
          <a:xfrm>
            <a:off x="15740611" y="9224678"/>
            <a:ext cx="21008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18.05.2021</a:t>
            </a:r>
          </a:p>
        </p:txBody>
      </p:sp>
    </p:spTree>
    <p:extLst>
      <p:ext uri="{BB962C8B-B14F-4D97-AF65-F5344CB8AC3E}">
        <p14:creationId xmlns:p14="http://schemas.microsoft.com/office/powerpoint/2010/main" val="252217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86527D9A-1624-4F80-B7A2-091F45285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950" y="646575"/>
            <a:ext cx="11436100" cy="899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395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907F571-E84B-4AA0-A3CC-EAB45FA79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56" y="1074420"/>
            <a:ext cx="17637287" cy="72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247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D9FE9C7-E451-4606-B036-7A7A36B80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1" y="1103947"/>
            <a:ext cx="18143378" cy="69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93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C7F3C29-7F15-4D3B-9D70-460724229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176319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715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5195" y="7615627"/>
            <a:ext cx="23241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697009" y="8526201"/>
            <a:ext cx="51746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dirty="0">
                <a:latin typeface="+mj-lt"/>
              </a:rPr>
              <a:t>Lista wyrażeń kluczowych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7B1F4F1-6360-49CC-8C33-0855F4928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43" y="1000125"/>
            <a:ext cx="18297043" cy="5553075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058DC01A-2759-404A-99CA-5A282C0E2A40}"/>
              </a:ext>
            </a:extLst>
          </p:cNvPr>
          <p:cNvCxnSpPr/>
          <p:nvPr/>
        </p:nvCxnSpPr>
        <p:spPr>
          <a:xfrm flipH="1">
            <a:off x="12908280" y="2606040"/>
            <a:ext cx="2240280" cy="475488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5055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8" name="Rectangle 79">
            <a:extLst>
              <a:ext uri="{FF2B5EF4-FFF2-40B4-BE49-F238E27FC236}">
                <a16:creationId xmlns:a16="http://schemas.microsoft.com/office/drawing/2014/main" xmlns="" id="{A8CCCB6D-5162-4AAE-A5E3-3AC55410DB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09" name="Rectangle 81">
            <a:extLst>
              <a:ext uri="{FF2B5EF4-FFF2-40B4-BE49-F238E27FC236}">
                <a16:creationId xmlns:a16="http://schemas.microsoft.com/office/drawing/2014/main" xmlns="" id="{0BCD8C04-CC7B-40EF-82EB-E9821F79BB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55" y="3687"/>
            <a:ext cx="18283428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0" r="9239"/>
          <a:stretch/>
        </p:blipFill>
        <p:spPr bwMode="auto">
          <a:xfrm>
            <a:off x="-255" y="10"/>
            <a:ext cx="12675475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65202" y="965200"/>
            <a:ext cx="6930876" cy="68507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Współpraca z algorytmem</a:t>
            </a:r>
            <a:b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Google Hummingbird</a:t>
            </a:r>
            <a:b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Kolibry, Ptak, Trochilidae, Pływające, Upierzenie">
            <a:extLst>
              <a:ext uri="{FF2B5EF4-FFF2-40B4-BE49-F238E27FC236}">
                <a16:creationId xmlns:a16="http://schemas.microsoft.com/office/drawing/2014/main" xmlns="" id="{DECED216-CE02-42EF-BF56-273B3AE63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8" r="21975"/>
          <a:stretch/>
        </p:blipFill>
        <p:spPr bwMode="auto">
          <a:xfrm>
            <a:off x="9338995" y="-3687"/>
            <a:ext cx="8944178" cy="10287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564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9">
            <a:extLst>
              <a:ext uri="{FF2B5EF4-FFF2-40B4-BE49-F238E27FC236}">
                <a16:creationId xmlns:a16="http://schemas.microsoft.com/office/drawing/2014/main" xmlns="" id="{896B2FCB-4A52-4D36-9598-AA4A46C6C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741" y="5062557"/>
            <a:ext cx="993924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lvl="0" indent="-57150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8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Wyszukuje stronę, która odpowie na pytania, </a:t>
            </a:r>
            <a:r>
              <a:rPr kumimoji="0" lang="pl-PL" sz="3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jakie prawdopodobnie chcesz zadać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xmlns="" id="{138F3740-B371-4E3C-B18D-A54B0ED79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741" y="3331618"/>
            <a:ext cx="883658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marR="0" lvl="0" indent="-57150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3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Nie kojarzy strony tylko z konkretną frazą, </a:t>
            </a: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      lecz jej szerokim kontekstem</a:t>
            </a:r>
            <a:endParaRPr kumimoji="0" lang="en-US" altLang="pl-PL" sz="3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13FF407D-0EBE-4D8E-8EFC-33A024BACD42}"/>
              </a:ext>
            </a:extLst>
          </p:cNvPr>
          <p:cNvSpPr txBox="1"/>
          <p:nvPr/>
        </p:nvSpPr>
        <p:spPr>
          <a:xfrm>
            <a:off x="0" y="598215"/>
            <a:ext cx="7209276" cy="546680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8100" b="0" i="0" u="none" strike="noStrike" kern="1200" cap="none" spc="0" normalizeH="0" baseline="0" noProof="0" dirty="0">
              <a:ln>
                <a:noFill/>
              </a:ln>
              <a:solidFill>
                <a:srgbClr val="20A18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000" b="1" i="0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Google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Hummingbird</a:t>
            </a:r>
            <a:endParaRPr kumimoji="0" lang="pl-PL" sz="7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5500" dirty="0">
                <a:solidFill>
                  <a:srgbClr val="44546A"/>
                </a:solidFill>
                <a:latin typeface="Calibri Light"/>
              </a:rPr>
              <a:t>(pol. Koliber)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8758"/>
      </p:ext>
    </p:extLst>
  </p:cSld>
  <p:clrMapOvr>
    <a:masterClrMapping/>
  </p:clrMapOvr>
  <p:transition spd="slow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15415" y="0"/>
            <a:ext cx="14657169" cy="10287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F8EBE17-6918-4967-BEBE-A8292D5E6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1" r="1" b="292"/>
          <a:stretch/>
        </p:blipFill>
        <p:spPr>
          <a:xfrm>
            <a:off x="2190895" y="10"/>
            <a:ext cx="13906209" cy="10286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F63DDE3-362C-447F-BB9A-8B0D95EE4AA4}"/>
              </a:ext>
            </a:extLst>
          </p:cNvPr>
          <p:cNvSpPr txBox="1"/>
          <p:nvPr/>
        </p:nvSpPr>
        <p:spPr>
          <a:xfrm>
            <a:off x="15174424" y="953518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Źr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permanentny.com</a:t>
            </a:r>
          </a:p>
        </p:txBody>
      </p:sp>
    </p:spTree>
    <p:extLst>
      <p:ext uri="{BB962C8B-B14F-4D97-AF65-F5344CB8AC3E}">
        <p14:creationId xmlns:p14="http://schemas.microsoft.com/office/powerpoint/2010/main" val="29748570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21543" y="2521744"/>
            <a:ext cx="6035040" cy="48062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/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/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/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/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/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/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/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/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>SEO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/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en-US" sz="7200" dirty="0">
                <a:solidFill>
                  <a:schemeClr val="tx1"/>
                </a:solidFill>
                <a:latin typeface="+mj-lt"/>
              </a:rPr>
              <a:t>w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lejku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 Google  </a:t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C275C621-8E30-46E8-BB92-EEC51C4C9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94935"/>
              </p:ext>
            </p:extLst>
          </p:nvPr>
        </p:nvGraphicFramePr>
        <p:xfrm>
          <a:off x="5105400" y="1124194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742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C0E4520-3782-4939-BBAA-27D63A7DB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616" y="1037272"/>
            <a:ext cx="15171248" cy="789336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C70D0076-151F-4A7C-82C2-940F9850CBEE}"/>
              </a:ext>
            </a:extLst>
          </p:cNvPr>
          <p:cNvSpPr txBox="1"/>
          <p:nvPr/>
        </p:nvSpPr>
        <p:spPr>
          <a:xfrm>
            <a:off x="14859001" y="942760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Źr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permanentny.com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xmlns="" id="{8C860B38-95B8-4009-AF19-60A84BA21EC6}"/>
              </a:ext>
            </a:extLst>
          </p:cNvPr>
          <p:cNvGrpSpPr/>
          <p:nvPr/>
        </p:nvGrpSpPr>
        <p:grpSpPr>
          <a:xfrm>
            <a:off x="360680" y="686752"/>
            <a:ext cx="4104640" cy="1446848"/>
            <a:chOff x="5486399" y="813593"/>
            <a:chExt cx="5283200" cy="1444624"/>
          </a:xfrm>
        </p:grpSpPr>
        <p:sp>
          <p:nvSpPr>
            <p:cNvPr id="8" name="Prostokąt: zaokrąglone rogi 7">
              <a:extLst>
                <a:ext uri="{FF2B5EF4-FFF2-40B4-BE49-F238E27FC236}">
                  <a16:creationId xmlns:a16="http://schemas.microsoft.com/office/drawing/2014/main" xmlns="" id="{EB751458-542C-4E77-AD74-975DB8623A56}"/>
                </a:ext>
              </a:extLst>
            </p:cNvPr>
            <p:cNvSpPr/>
            <p:nvPr/>
          </p:nvSpPr>
          <p:spPr>
            <a:xfrm>
              <a:off x="5486399" y="813593"/>
              <a:ext cx="5283200" cy="1444624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Prostokąt: zaokrąglone rogi 4">
              <a:extLst>
                <a:ext uri="{FF2B5EF4-FFF2-40B4-BE49-F238E27FC236}">
                  <a16:creationId xmlns:a16="http://schemas.microsoft.com/office/drawing/2014/main" xmlns="" id="{1397BA62-0B6E-4401-BE05-0CB927FD1F96}"/>
                </a:ext>
              </a:extLst>
            </p:cNvPr>
            <p:cNvSpPr txBox="1"/>
            <p:nvPr/>
          </p:nvSpPr>
          <p:spPr>
            <a:xfrm>
              <a:off x="5556920" y="884114"/>
              <a:ext cx="5142158" cy="13035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5100" kern="1200" dirty="0"/>
                <a:t>Świadomość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52392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846E6A4-4741-4440-B34B-A197EF5CFB9D}"/>
              </a:ext>
            </a:extLst>
          </p:cNvPr>
          <p:cNvSpPr txBox="1"/>
          <p:nvPr/>
        </p:nvSpPr>
        <p:spPr>
          <a:xfrm>
            <a:off x="14859001" y="942760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Źr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permanentny.com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4B2D468-2D23-40E6-BB4C-73EC99B2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79" y="1501615"/>
            <a:ext cx="14700603" cy="7890223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9E0A87D3-8239-49E8-8871-FFBF76AE6087}"/>
              </a:ext>
            </a:extLst>
          </p:cNvPr>
          <p:cNvGrpSpPr/>
          <p:nvPr/>
        </p:nvGrpSpPr>
        <p:grpSpPr>
          <a:xfrm>
            <a:off x="360680" y="686752"/>
            <a:ext cx="4424680" cy="1538288"/>
            <a:chOff x="5486399" y="813593"/>
            <a:chExt cx="5283200" cy="1444624"/>
          </a:xfrm>
        </p:grpSpPr>
        <p:sp>
          <p:nvSpPr>
            <p:cNvPr id="6" name="Prostokąt: zaokrąglone rogi 5">
              <a:extLst>
                <a:ext uri="{FF2B5EF4-FFF2-40B4-BE49-F238E27FC236}">
                  <a16:creationId xmlns:a16="http://schemas.microsoft.com/office/drawing/2014/main" xmlns="" id="{B83B2ABA-BCA0-4586-8225-866535400FB0}"/>
                </a:ext>
              </a:extLst>
            </p:cNvPr>
            <p:cNvSpPr/>
            <p:nvPr/>
          </p:nvSpPr>
          <p:spPr>
            <a:xfrm>
              <a:off x="5486399" y="813593"/>
              <a:ext cx="5283200" cy="1444624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Prostokąt: zaokrąglone rogi 4">
              <a:extLst>
                <a:ext uri="{FF2B5EF4-FFF2-40B4-BE49-F238E27FC236}">
                  <a16:creationId xmlns:a16="http://schemas.microsoft.com/office/drawing/2014/main" xmlns="" id="{5B29E91D-BDB8-425B-A71A-3D678D725AC7}"/>
                </a:ext>
              </a:extLst>
            </p:cNvPr>
            <p:cNvSpPr txBox="1"/>
            <p:nvPr/>
          </p:nvSpPr>
          <p:spPr>
            <a:xfrm>
              <a:off x="5556919" y="884114"/>
              <a:ext cx="5142157" cy="13035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4500" kern="1200" dirty="0"/>
                <a:t>Zainteresowanie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548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828798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286000" y="1683543"/>
            <a:ext cx="13716000" cy="43507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en-US" sz="6000" dirty="0" err="1">
                <a:solidFill>
                  <a:srgbClr val="FFFFFF"/>
                </a:solidFill>
                <a:latin typeface="+mj-lt"/>
              </a:rPr>
              <a:t>trener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pl-PL" sz="6000" dirty="0">
                <a:solidFill>
                  <a:srgbClr val="FFFFFF"/>
                </a:solidFill>
                <a:latin typeface="+mj-lt"/>
              </a:rPr>
              <a:t>pisania tekstów 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0035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D27FD03D-FC1B-43C4-BD67-E6FAAA287A33}"/>
              </a:ext>
            </a:extLst>
          </p:cNvPr>
          <p:cNvGrpSpPr/>
          <p:nvPr/>
        </p:nvGrpSpPr>
        <p:grpSpPr>
          <a:xfrm>
            <a:off x="330200" y="764778"/>
            <a:ext cx="4333240" cy="1552892"/>
            <a:chOff x="5486399" y="4064000"/>
            <a:chExt cx="5283200" cy="1444624"/>
          </a:xfrm>
        </p:grpSpPr>
        <p:sp>
          <p:nvSpPr>
            <p:cNvPr id="10" name="Prostokąt: zaokrąglone rogi 9">
              <a:extLst>
                <a:ext uri="{FF2B5EF4-FFF2-40B4-BE49-F238E27FC236}">
                  <a16:creationId xmlns:a16="http://schemas.microsoft.com/office/drawing/2014/main" xmlns="" id="{1569F7DC-76C3-4DD4-97B3-5056BBA79DBD}"/>
                </a:ext>
              </a:extLst>
            </p:cNvPr>
            <p:cNvSpPr/>
            <p:nvPr/>
          </p:nvSpPr>
          <p:spPr>
            <a:xfrm>
              <a:off x="5486399" y="4064000"/>
              <a:ext cx="5283200" cy="1444624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Prostokąt: zaokrąglone rogi 4">
              <a:extLst>
                <a:ext uri="{FF2B5EF4-FFF2-40B4-BE49-F238E27FC236}">
                  <a16:creationId xmlns:a16="http://schemas.microsoft.com/office/drawing/2014/main" xmlns="" id="{57F986F2-0797-47D1-B19B-006595DE8C18}"/>
                </a:ext>
              </a:extLst>
            </p:cNvPr>
            <p:cNvSpPr txBox="1"/>
            <p:nvPr/>
          </p:nvSpPr>
          <p:spPr>
            <a:xfrm>
              <a:off x="5556920" y="4134521"/>
              <a:ext cx="5142158" cy="13035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5100" kern="1200" dirty="0"/>
                <a:t>Rozważanie </a:t>
              </a:r>
            </a:p>
          </p:txBody>
        </p: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AAC908D9-18A3-4730-9E0D-E34B60327894}"/>
              </a:ext>
            </a:extLst>
          </p:cNvPr>
          <p:cNvSpPr txBox="1"/>
          <p:nvPr/>
        </p:nvSpPr>
        <p:spPr>
          <a:xfrm>
            <a:off x="14859001" y="942760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Źr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permanentny.com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08570CD6-B59D-4C2F-883B-95BDA4D54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680" y="764778"/>
            <a:ext cx="12271522" cy="284648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6B28CE5F-28CC-465A-91F6-70CEC720C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3920300"/>
            <a:ext cx="11944012" cy="52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62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089AB9F-32ED-48E7-A35A-43527569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87" y="2457450"/>
            <a:ext cx="13535025" cy="7048500"/>
          </a:xfrm>
          <a:prstGeom prst="rect">
            <a:avLst/>
          </a:prstGeom>
        </p:spPr>
      </p:pic>
      <p:grpSp>
        <p:nvGrpSpPr>
          <p:cNvPr id="12" name="Grupa 11">
            <a:extLst>
              <a:ext uri="{FF2B5EF4-FFF2-40B4-BE49-F238E27FC236}">
                <a16:creationId xmlns:a16="http://schemas.microsoft.com/office/drawing/2014/main" xmlns="" id="{2EF13A65-FF85-42E6-BEC8-AF0F564BFE18}"/>
              </a:ext>
            </a:extLst>
          </p:cNvPr>
          <p:cNvGrpSpPr/>
          <p:nvPr/>
        </p:nvGrpSpPr>
        <p:grpSpPr>
          <a:xfrm>
            <a:off x="787402" y="519748"/>
            <a:ext cx="7990837" cy="1552892"/>
            <a:chOff x="5486400" y="4064000"/>
            <a:chExt cx="4128926" cy="1444624"/>
          </a:xfrm>
        </p:grpSpPr>
        <p:sp>
          <p:nvSpPr>
            <p:cNvPr id="13" name="Prostokąt: zaokrąglone rogi 12">
              <a:extLst>
                <a:ext uri="{FF2B5EF4-FFF2-40B4-BE49-F238E27FC236}">
                  <a16:creationId xmlns:a16="http://schemas.microsoft.com/office/drawing/2014/main" xmlns="" id="{83DF0762-2341-4FC2-819C-4DA29BE66FF0}"/>
                </a:ext>
              </a:extLst>
            </p:cNvPr>
            <p:cNvSpPr/>
            <p:nvPr/>
          </p:nvSpPr>
          <p:spPr>
            <a:xfrm>
              <a:off x="5486400" y="4064000"/>
              <a:ext cx="3924187" cy="1444624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Prostokąt: zaokrąglone rogi 4">
              <a:extLst>
                <a:ext uri="{FF2B5EF4-FFF2-40B4-BE49-F238E27FC236}">
                  <a16:creationId xmlns:a16="http://schemas.microsoft.com/office/drawing/2014/main" xmlns="" id="{EB947018-E22B-451D-9EFB-5DB0A348D3AA}"/>
                </a:ext>
              </a:extLst>
            </p:cNvPr>
            <p:cNvSpPr txBox="1"/>
            <p:nvPr/>
          </p:nvSpPr>
          <p:spPr>
            <a:xfrm>
              <a:off x="5556919" y="4134521"/>
              <a:ext cx="4058407" cy="13035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marL="0" lvl="0" indent="0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5100" kern="1200" dirty="0"/>
                <a:t>Zainteresowanie / Decyzja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6128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83FC741-3D27-40A3-83A2-D54F5A378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862" y="3021806"/>
            <a:ext cx="16347482" cy="424338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846E6A4-4741-4440-B34B-A197EF5CFB9D}"/>
              </a:ext>
            </a:extLst>
          </p:cNvPr>
          <p:cNvSpPr txBox="1"/>
          <p:nvPr/>
        </p:nvSpPr>
        <p:spPr>
          <a:xfrm>
            <a:off x="14859001" y="942760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Źr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permanentny.com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9F9707F1-6D28-423F-A7E3-017467C16622}"/>
              </a:ext>
            </a:extLst>
          </p:cNvPr>
          <p:cNvGrpSpPr/>
          <p:nvPr/>
        </p:nvGrpSpPr>
        <p:grpSpPr>
          <a:xfrm>
            <a:off x="787400" y="519748"/>
            <a:ext cx="4333240" cy="1552892"/>
            <a:chOff x="5486399" y="4064000"/>
            <a:chExt cx="5283200" cy="1444624"/>
          </a:xfrm>
        </p:grpSpPr>
        <p:sp>
          <p:nvSpPr>
            <p:cNvPr id="7" name="Prostokąt: zaokrąglone rogi 6">
              <a:extLst>
                <a:ext uri="{FF2B5EF4-FFF2-40B4-BE49-F238E27FC236}">
                  <a16:creationId xmlns:a16="http://schemas.microsoft.com/office/drawing/2014/main" xmlns="" id="{E31E6950-8AFF-47A3-95FC-D537097B7DD6}"/>
                </a:ext>
              </a:extLst>
            </p:cNvPr>
            <p:cNvSpPr/>
            <p:nvPr/>
          </p:nvSpPr>
          <p:spPr>
            <a:xfrm>
              <a:off x="5486399" y="4064000"/>
              <a:ext cx="5283200" cy="1444624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Prostokąt: zaokrąglone rogi 4">
              <a:extLst>
                <a:ext uri="{FF2B5EF4-FFF2-40B4-BE49-F238E27FC236}">
                  <a16:creationId xmlns:a16="http://schemas.microsoft.com/office/drawing/2014/main" xmlns="" id="{4C93AF9D-CD42-4307-8DC6-4F3E0CEC803E}"/>
                </a:ext>
              </a:extLst>
            </p:cNvPr>
            <p:cNvSpPr txBox="1"/>
            <p:nvPr/>
          </p:nvSpPr>
          <p:spPr>
            <a:xfrm>
              <a:off x="5556920" y="4134521"/>
              <a:ext cx="5142158" cy="13035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4310" tIns="194310" rIns="194310" bIns="194310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5100" kern="1200" dirty="0"/>
                <a:t>Decyzja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61886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AA458A7-E743-422F-8141-AB8D991F3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88" y="906780"/>
            <a:ext cx="18307588" cy="76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283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55CE4207-77F9-4365-8245-88EE681795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6084393"/>
              </p:ext>
            </p:extLst>
          </p:nvPr>
        </p:nvGraphicFramePr>
        <p:xfrm>
          <a:off x="379476" y="481965"/>
          <a:ext cx="17908524" cy="9323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53243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BD141E8-338C-4947-8C57-98CE0A231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2" y="1356360"/>
            <a:ext cx="18251918" cy="716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459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55CE4207-77F9-4365-8245-88EE681795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3326845"/>
              </p:ext>
            </p:extLst>
          </p:nvPr>
        </p:nvGraphicFramePr>
        <p:xfrm>
          <a:off x="379476" y="720090"/>
          <a:ext cx="17908524" cy="9323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74030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 dirty="0" err="1">
                <a:solidFill>
                  <a:schemeClr val="tx1"/>
                </a:solidFill>
                <a:latin typeface="+mj-lt"/>
              </a:rPr>
              <a:t>długoogo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n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owe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wyrażenia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kluczowe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798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155000" y="2993457"/>
            <a:ext cx="11218599" cy="2432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makijaż permanentny</a:t>
            </a:r>
          </a:p>
          <a:p>
            <a:pPr>
              <a:lnSpc>
                <a:spcPct val="150000"/>
              </a:lnSpc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makijaż permanentny oczu</a:t>
            </a:r>
          </a:p>
          <a:p>
            <a:pPr>
              <a:lnSpc>
                <a:spcPct val="150000"/>
              </a:lnSpc>
              <a:defRPr/>
            </a:pPr>
            <a:r>
              <a:rPr lang="pl-PL" sz="3500" dirty="0">
                <a:solidFill>
                  <a:srgbClr val="44546A"/>
                </a:solidFill>
                <a:latin typeface="Calibri Light"/>
              </a:rPr>
              <a:t>trendy w makijażu permanentnym oczu </a:t>
            </a:r>
            <a:endParaRPr kumimoji="0" lang="pl-PL" sz="3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6" name="Łącznik prosty ze strzałką 5"/>
          <p:cNvCxnSpPr/>
          <p:nvPr/>
        </p:nvCxnSpPr>
        <p:spPr>
          <a:xfrm flipV="1">
            <a:off x="5596786" y="2433990"/>
            <a:ext cx="0" cy="388431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rot="10800000">
            <a:off x="5887001" y="6318302"/>
            <a:ext cx="7078394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4755922" y="2101201"/>
            <a:ext cx="2262158" cy="424731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Konkurencja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pole tekstowe 10"/>
          <p:cNvSpPr txBox="1"/>
          <p:nvPr/>
        </p:nvSpPr>
        <p:spPr>
          <a:xfrm rot="5400000">
            <a:off x="9276141" y="4722909"/>
            <a:ext cx="600164" cy="424731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Częstotliwość wyszukiwania </a:t>
            </a:r>
          </a:p>
        </p:txBody>
      </p:sp>
    </p:spTree>
    <p:extLst>
      <p:ext uri="{BB962C8B-B14F-4D97-AF65-F5344CB8AC3E}">
        <p14:creationId xmlns:p14="http://schemas.microsoft.com/office/powerpoint/2010/main" val="97768875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Obraz 1" descr="Obraz zawierający rysunek, piłka&#10;&#10;Opis wygenerowany automatycznie">
            <a:extLst>
              <a:ext uri="{FF2B5EF4-FFF2-40B4-BE49-F238E27FC236}">
                <a16:creationId xmlns:a16="http://schemas.microsoft.com/office/drawing/2014/main" xmlns="" id="{F6F48A11-130C-4793-A610-58AAAEEDF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9" r="9090" b="17157"/>
          <a:stretch/>
        </p:blipFill>
        <p:spPr>
          <a:xfrm>
            <a:off x="5285232" y="10"/>
            <a:ext cx="13002768" cy="10286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xmlns="" id="{138F3740-B371-4E3C-B18D-A54B0ED79E5F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716971" y="1683544"/>
            <a:ext cx="603504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5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Szczegółowe</a:t>
            </a:r>
            <a:r>
              <a:rPr kumimoji="0" lang="en-US" altLang="pl-PL" sz="5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altLang="pl-PL" sz="5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wyrażenia</a:t>
            </a:r>
            <a:r>
              <a:rPr kumimoji="0" lang="en-US" altLang="pl-PL" sz="5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altLang="pl-PL" sz="5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kluczowe</a:t>
            </a:r>
            <a:r>
              <a:rPr kumimoji="0" lang="en-US" altLang="pl-PL" sz="5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altLang="pl-PL" sz="5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zwiększają</a:t>
            </a:r>
            <a:r>
              <a:rPr kumimoji="0" lang="en-US" altLang="pl-PL" sz="5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altLang="pl-PL" sz="5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ruch</a:t>
            </a:r>
            <a:r>
              <a:rPr kumimoji="0" lang="en-US" altLang="pl-PL" sz="5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altLang="pl-PL" sz="5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na</a:t>
            </a:r>
            <a:r>
              <a:rPr kumimoji="0" lang="en-US" altLang="pl-PL" sz="5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altLang="pl-PL" sz="5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stronie</a:t>
            </a:r>
            <a:r>
              <a:rPr kumimoji="0" lang="en-US" altLang="pl-PL" sz="5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lang="pl-PL" altLang="pl-PL" sz="5600" dirty="0">
                <a:solidFill>
                  <a:srgbClr val="44546A"/>
                </a:solidFill>
                <a:latin typeface="Calibri Light"/>
              </a:rPr>
              <a:t>www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5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altLang="pl-PL" sz="5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nawet</a:t>
            </a:r>
            <a:r>
              <a:rPr kumimoji="0" lang="en-US" altLang="pl-PL" sz="5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o 80%!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33482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8931F07-85AC-4AF1-900B-107A1249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417728"/>
            <a:ext cx="12468225" cy="94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896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2090BC2-0CC2-43ED-A1E1-9F884A47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1462087"/>
            <a:ext cx="13430250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7847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0902C43-977C-4FA1-A7E9-9C9AA0FA5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033462"/>
            <a:ext cx="16192500" cy="82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380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1F91197-697B-466D-BBF2-175DC665E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" y="1962150"/>
            <a:ext cx="1700403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9144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Skąd pozyskiwać </a:t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en-US" sz="7200" dirty="0" err="1">
                <a:solidFill>
                  <a:schemeClr val="tx1"/>
                </a:solidFill>
                <a:latin typeface="+mj-lt"/>
              </a:rPr>
              <a:t>długoogo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n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owe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wyrażenia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?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91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Podobny obraz">
            <a:extLst>
              <a:ext uri="{FF2B5EF4-FFF2-40B4-BE49-F238E27FC236}">
                <a16:creationId xmlns:a16="http://schemas.microsoft.com/office/drawing/2014/main" xmlns="" id="{C0AFF7E0-FB9E-4BF4-8FA2-1035E296E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45" y="2650981"/>
            <a:ext cx="4053753" cy="420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24372782-AF3C-4B20-981C-5A653CC876F0}"/>
              </a:ext>
            </a:extLst>
          </p:cNvPr>
          <p:cNvSpPr txBox="1"/>
          <p:nvPr/>
        </p:nvSpPr>
        <p:spPr>
          <a:xfrm>
            <a:off x="7689192" y="3366090"/>
            <a:ext cx="96691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Wiedza dot. problemów i potrzeb potencjalnych Klientów </a:t>
            </a:r>
            <a:r>
              <a:rPr lang="pl-PL" sz="4500" dirty="0">
                <a:solidFill>
                  <a:srgbClr val="44546A"/>
                </a:solidFill>
                <a:latin typeface="Calibri Light"/>
              </a:rPr>
              <a:t>/ </a:t>
            </a: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Beneficjentów, itp. pozyskiwana od osób, które na co dzień się z nimi kontaktują.</a:t>
            </a:r>
          </a:p>
        </p:txBody>
      </p:sp>
    </p:spTree>
    <p:extLst>
      <p:ext uri="{BB962C8B-B14F-4D97-AF65-F5344CB8AC3E}">
        <p14:creationId xmlns:p14="http://schemas.microsoft.com/office/powerpoint/2010/main" val="3347490420"/>
      </p:ext>
    </p:extLst>
  </p:cSld>
  <p:clrMapOvr>
    <a:masterClrMapping/>
  </p:clrMapOvr>
  <p:transition spd="slow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F4DD4A-0187-4E8E-8FB6-8BDFDDAE5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270" y="800100"/>
            <a:ext cx="59023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Znalezione obrazy dla zapytania analytics google">
            <a:extLst>
              <a:ext uri="{FF2B5EF4-FFF2-40B4-BE49-F238E27FC236}">
                <a16:creationId xmlns:a16="http://schemas.microsoft.com/office/drawing/2014/main" xmlns="" id="{69B3DA1A-9FB4-42CF-B7C9-13BB05C1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8521" y="4346315"/>
            <a:ext cx="3158837" cy="357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A81CBD-2222-4AE5-B8FE-8EEB4357B597}"/>
              </a:ext>
            </a:extLst>
          </p:cNvPr>
          <p:cNvSpPr txBox="1"/>
          <p:nvPr/>
        </p:nvSpPr>
        <p:spPr>
          <a:xfrm>
            <a:off x="1814513" y="3429000"/>
            <a:ext cx="28003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INTEGRACJA </a:t>
            </a:r>
          </a:p>
        </p:txBody>
      </p:sp>
      <p:cxnSp>
        <p:nvCxnSpPr>
          <p:cNvPr id="4" name="Łącznik: zakrzywiony 3">
            <a:extLst>
              <a:ext uri="{FF2B5EF4-FFF2-40B4-BE49-F238E27FC236}">
                <a16:creationId xmlns:a16="http://schemas.microsoft.com/office/drawing/2014/main" xmlns="" id="{C7B1BDC3-58E5-4E09-9B12-0612F5F8BA8D}"/>
              </a:ext>
            </a:extLst>
          </p:cNvPr>
          <p:cNvCxnSpPr/>
          <p:nvPr/>
        </p:nvCxnSpPr>
        <p:spPr>
          <a:xfrm rot="16200000" flipH="1">
            <a:off x="3182191" y="3034272"/>
            <a:ext cx="466725" cy="322730"/>
          </a:xfrm>
          <a:prstGeom prst="curved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: zakrzywiony 9">
            <a:extLst>
              <a:ext uri="{FF2B5EF4-FFF2-40B4-BE49-F238E27FC236}">
                <a16:creationId xmlns:a16="http://schemas.microsoft.com/office/drawing/2014/main" xmlns="" id="{EC050AA8-8D14-4CEE-98F7-AC6F7F6445EF}"/>
              </a:ext>
            </a:extLst>
          </p:cNvPr>
          <p:cNvCxnSpPr>
            <a:cxnSpLocks/>
          </p:cNvCxnSpPr>
          <p:nvPr/>
        </p:nvCxnSpPr>
        <p:spPr>
          <a:xfrm rot="5400000">
            <a:off x="3156222" y="3925618"/>
            <a:ext cx="450592" cy="390802"/>
          </a:xfrm>
          <a:prstGeom prst="curved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D18E869-C115-4799-8621-A29C9B403E9D}"/>
              </a:ext>
            </a:extLst>
          </p:cNvPr>
          <p:cNvSpPr txBox="1"/>
          <p:nvPr/>
        </p:nvSpPr>
        <p:spPr>
          <a:xfrm>
            <a:off x="7582294" y="3429000"/>
            <a:ext cx="9144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Integracja 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wewnętrznej wyszukiwarki 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 Google Analytics</a:t>
            </a:r>
          </a:p>
        </p:txBody>
      </p:sp>
    </p:spTree>
    <p:extLst>
      <p:ext uri="{BB962C8B-B14F-4D97-AF65-F5344CB8AC3E}">
        <p14:creationId xmlns:p14="http://schemas.microsoft.com/office/powerpoint/2010/main" val="4237176121"/>
      </p:ext>
    </p:extLst>
  </p:cSld>
  <p:clrMapOvr>
    <a:masterClrMapping/>
  </p:clrMapOvr>
  <p:transition spd="slow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3E01818-16DC-4F4A-B7B7-7DF3BED23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24050"/>
            <a:ext cx="18288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1161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az 3">
            <a:hlinkClick r:id="rId2"/>
            <a:extLst>
              <a:ext uri="{FF2B5EF4-FFF2-40B4-BE49-F238E27FC236}">
                <a16:creationId xmlns:a16="http://schemas.microsoft.com/office/drawing/2014/main" xmlns="" id="{8AC1DCBF-994F-4D56-A0F5-DCFDCE96B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0" y="325831"/>
            <a:ext cx="16068345" cy="8635290"/>
          </a:xfrm>
          <a:prstGeom prst="rect">
            <a:avLst/>
          </a:prstGeom>
        </p:spPr>
      </p:pic>
      <p:pic>
        <p:nvPicPr>
          <p:cNvPr id="6" name="Picture 6" descr="Znalezione obrazy dla zapytania answerthepublic logo">
            <a:hlinkClick r:id="rId2"/>
            <a:extLst>
              <a:ext uri="{FF2B5EF4-FFF2-40B4-BE49-F238E27FC236}">
                <a16:creationId xmlns:a16="http://schemas.microsoft.com/office/drawing/2014/main" xmlns="" id="{3CC854A1-E8B9-4BBA-96EB-E49801896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32583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4B1EA427-29D5-47F7-9A67-BB03FCF06593}"/>
              </a:ext>
            </a:extLst>
          </p:cNvPr>
          <p:cNvSpPr txBox="1"/>
          <p:nvPr/>
        </p:nvSpPr>
        <p:spPr>
          <a:xfrm>
            <a:off x="7162800" y="936367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https://answerthepublic.com/</a:t>
            </a:r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93870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E036021-3916-4CCF-A1E5-02DF4067C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980" y="76200"/>
            <a:ext cx="15214110" cy="1013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7356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hlinkClick r:id="rId2"/>
            <a:extLst>
              <a:ext uri="{FF2B5EF4-FFF2-40B4-BE49-F238E27FC236}">
                <a16:creationId xmlns:a16="http://schemas.microsoft.com/office/drawing/2014/main" xmlns="" id="{6830444C-5368-4ACE-8271-8E1DAF0B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782" y="336907"/>
            <a:ext cx="13721715" cy="914046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2951E55-433D-402E-BB87-F27C81F468AF}"/>
              </a:ext>
            </a:extLst>
          </p:cNvPr>
          <p:cNvSpPr txBox="1"/>
          <p:nvPr/>
        </p:nvSpPr>
        <p:spPr>
          <a:xfrm>
            <a:off x="7528560" y="810522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https://buzzsumo.com/</a:t>
            </a:r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793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828798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286000" y="1683543"/>
            <a:ext cx="13716000" cy="43507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en-US" sz="6000">
                <a:solidFill>
                  <a:srgbClr val="FFFFFF"/>
                </a:solidFill>
                <a:latin typeface="+mj-lt"/>
              </a:rPr>
              <a:t>trener copywritingu</a:t>
            </a:r>
          </a:p>
        </p:txBody>
      </p:sp>
    </p:spTree>
    <p:extLst>
      <p:ext uri="{BB962C8B-B14F-4D97-AF65-F5344CB8AC3E}">
        <p14:creationId xmlns:p14="http://schemas.microsoft.com/office/powerpoint/2010/main" val="4234839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A522CE6E-7FB9-48B7-AB34-79305410D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960245"/>
            <a:ext cx="156495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305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C518AE6-7368-4B09-B377-152272624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CA9838A-24EC-41E3-ACBD-36C2ADBBD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77494"/>
            <a:ext cx="173736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0724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61873" y="1729373"/>
            <a:ext cx="15759683" cy="44508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12000" dirty="0">
                <a:solidFill>
                  <a:schemeClr val="tx1"/>
                </a:solidFill>
                <a:latin typeface="+mj-lt"/>
              </a:rPr>
              <a:t>Podstawowa optymalizacja </a:t>
            </a:r>
            <a:br>
              <a:rPr lang="pl-PL" sz="12000" dirty="0">
                <a:solidFill>
                  <a:schemeClr val="tx1"/>
                </a:solidFill>
                <a:latin typeface="+mj-lt"/>
              </a:rPr>
            </a:br>
            <a:r>
              <a:rPr lang="pl-PL" sz="12000" dirty="0">
                <a:solidFill>
                  <a:schemeClr val="tx1"/>
                </a:solidFill>
                <a:latin typeface="+mj-lt"/>
              </a:rPr>
              <a:t>strony pod kątem SEO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91F6B52-91F4-4AEB-B6DB-29FEBCF28C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1872" y="6496749"/>
            <a:ext cx="15759684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2CD6F061-7C53-44F4-9794-953DB70A45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4020323" y="3523259"/>
            <a:ext cx="82296" cy="59201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49068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>
                <a:solidFill>
                  <a:schemeClr val="tx1"/>
                </a:solidFill>
                <a:latin typeface="+mj-lt"/>
              </a:rPr>
              <a:t>struktura menu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60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9845" y="1887725"/>
            <a:ext cx="14408150" cy="862012"/>
            <a:chOff x="3408710" y="1500101"/>
            <a:chExt cx="11595269" cy="670556"/>
          </a:xfrm>
        </p:grpSpPr>
        <p:sp>
          <p:nvSpPr>
            <p:cNvPr id="90156" name="TextBox 89"/>
            <p:cNvSpPr txBox="1">
              <a:spLocks noChangeArrowheads="1"/>
            </p:cNvSpPr>
            <p:nvPr/>
          </p:nvSpPr>
          <p:spPr bwMode="auto">
            <a:xfrm>
              <a:off x="3408710" y="1500101"/>
              <a:ext cx="11387476" cy="67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endParaRPr lang="pl-PL" altLang="pl-PL" sz="5000">
                <a:latin typeface="Calibri Light" pitchFamily="34" charset="0"/>
              </a:endParaRPr>
            </a:p>
          </p:txBody>
        </p:sp>
        <p:sp>
          <p:nvSpPr>
            <p:cNvPr id="90157" name="TextBox 90"/>
            <p:cNvSpPr txBox="1">
              <a:spLocks noChangeArrowheads="1"/>
            </p:cNvSpPr>
            <p:nvPr/>
          </p:nvSpPr>
          <p:spPr bwMode="auto">
            <a:xfrm>
              <a:off x="4281465" y="1738074"/>
              <a:ext cx="10722514" cy="407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endParaRPr lang="pl-PL" altLang="pl-PL" sz="2800">
                <a:solidFill>
                  <a:schemeClr val="accent1"/>
                </a:solidFill>
                <a:latin typeface="Calibri Light" pitchFamily="34" charset="0"/>
              </a:endParaRP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1446120" y="3996358"/>
            <a:ext cx="5241925" cy="5019675"/>
            <a:chOff x="6757307" y="3751961"/>
            <a:chExt cx="4220718" cy="3903486"/>
          </a:xfrm>
          <a:solidFill>
            <a:schemeClr val="tx1"/>
          </a:solidFill>
        </p:grpSpPr>
        <p:sp>
          <p:nvSpPr>
            <p:cNvPr id="8" name="Rectangle 7"/>
            <p:cNvSpPr/>
            <p:nvPr/>
          </p:nvSpPr>
          <p:spPr>
            <a:xfrm>
              <a:off x="6757307" y="4756843"/>
              <a:ext cx="4220718" cy="8888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 Light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57307" y="5761725"/>
              <a:ext cx="4220718" cy="8888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 Light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57307" y="6766608"/>
              <a:ext cx="4220718" cy="8888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 Ligh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57307" y="3751961"/>
              <a:ext cx="4220718" cy="8888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 Light" pitchFamily="34" charset="0"/>
              </a:endParaRPr>
            </a:p>
          </p:txBody>
        </p:sp>
      </p:grpSp>
      <p:sp>
        <p:nvSpPr>
          <p:cNvPr id="90116" name="Freeform 23"/>
          <p:cNvSpPr>
            <a:spLocks/>
          </p:cNvSpPr>
          <p:nvPr/>
        </p:nvSpPr>
        <p:spPr bwMode="auto">
          <a:xfrm>
            <a:off x="10253570" y="6702612"/>
            <a:ext cx="49213" cy="47625"/>
          </a:xfrm>
          <a:custGeom>
            <a:avLst/>
            <a:gdLst>
              <a:gd name="T0" fmla="*/ 2147483646 w 17"/>
              <a:gd name="T1" fmla="*/ 2147483646 h 16"/>
              <a:gd name="T2" fmla="*/ 2147483646 w 17"/>
              <a:gd name="T3" fmla="*/ 2147483646 h 16"/>
              <a:gd name="T4" fmla="*/ 0 w 17"/>
              <a:gd name="T5" fmla="*/ 0 h 16"/>
              <a:gd name="T6" fmla="*/ 2147483646 w 17"/>
              <a:gd name="T7" fmla="*/ 2147483646 h 16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6"/>
              <a:gd name="T14" fmla="*/ 17 w 17"/>
              <a:gd name="T15" fmla="*/ 16 h 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6">
                <a:moveTo>
                  <a:pt x="17" y="16"/>
                </a:moveTo>
                <a:cubicBezTo>
                  <a:pt x="17" y="16"/>
                  <a:pt x="17" y="16"/>
                  <a:pt x="17" y="16"/>
                </a:cubicBezTo>
                <a:cubicBezTo>
                  <a:pt x="11" y="11"/>
                  <a:pt x="5" y="5"/>
                  <a:pt x="0" y="0"/>
                </a:cubicBezTo>
                <a:cubicBezTo>
                  <a:pt x="5" y="5"/>
                  <a:pt x="11" y="11"/>
                  <a:pt x="17" y="16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0117" name="TextBox 21"/>
          <p:cNvSpPr txBox="1">
            <a:spLocks noChangeArrowheads="1"/>
          </p:cNvSpPr>
          <p:nvPr/>
        </p:nvSpPr>
        <p:spPr bwMode="white">
          <a:xfrm>
            <a:off x="3297146" y="4021180"/>
            <a:ext cx="3351212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l-PL" altLang="pl-PL" sz="35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   </a:t>
            </a:r>
            <a:r>
              <a:rPr lang="pl-PL" altLang="pl-PL" sz="40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Blog</a:t>
            </a:r>
            <a:endParaRPr lang="en-US" altLang="pl-PL" sz="4000" dirty="0">
              <a:solidFill>
                <a:schemeClr val="bg1"/>
              </a:solidFill>
              <a:latin typeface="Calibri Light" pitchFamily="34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90119" name="TextBox 31"/>
          <p:cNvSpPr txBox="1">
            <a:spLocks noChangeArrowheads="1"/>
          </p:cNvSpPr>
          <p:nvPr/>
        </p:nvSpPr>
        <p:spPr bwMode="white">
          <a:xfrm>
            <a:off x="3168809" y="7937583"/>
            <a:ext cx="4530435" cy="81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l-PL" altLang="pl-PL" sz="35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Słowniki</a:t>
            </a:r>
            <a:endParaRPr lang="en-US" altLang="pl-PL" sz="3500" dirty="0">
              <a:solidFill>
                <a:schemeClr val="bg1"/>
              </a:solidFill>
              <a:latin typeface="Calibri Light" pitchFamily="34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90120" name="TextBox 36"/>
          <p:cNvSpPr txBox="1">
            <a:spLocks noChangeArrowheads="1"/>
          </p:cNvSpPr>
          <p:nvPr/>
        </p:nvSpPr>
        <p:spPr bwMode="white">
          <a:xfrm>
            <a:off x="3379938" y="6609676"/>
            <a:ext cx="31337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l-PL" altLang="pl-PL" sz="35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Opinie</a:t>
            </a:r>
            <a:endParaRPr lang="en-US" altLang="pl-PL" sz="3500" dirty="0">
              <a:solidFill>
                <a:schemeClr val="bg1"/>
              </a:solidFill>
              <a:latin typeface="Calibri Light" pitchFamily="34" charset="0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90124" name="Picture 2" descr="http://www.staffingrobot.com/.a/6a0111684bfa6f970c014e60871472970c-p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13781" y="4153253"/>
            <a:ext cx="4068756" cy="429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1"/>
          <p:cNvSpPr/>
          <p:nvPr/>
        </p:nvSpPr>
        <p:spPr bwMode="auto">
          <a:xfrm>
            <a:off x="1446120" y="886011"/>
            <a:ext cx="5241925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 Light" pitchFamily="34" charset="0"/>
            </a:endParaRPr>
          </a:p>
        </p:txBody>
      </p:sp>
      <p:sp>
        <p:nvSpPr>
          <p:cNvPr id="90126" name="TextBox 36"/>
          <p:cNvSpPr txBox="1">
            <a:spLocks noChangeArrowheads="1"/>
          </p:cNvSpPr>
          <p:nvPr/>
        </p:nvSpPr>
        <p:spPr bwMode="white">
          <a:xfrm>
            <a:off x="2423226" y="978940"/>
            <a:ext cx="31337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l-PL" altLang="pl-PL" sz="35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Strona główna</a:t>
            </a:r>
            <a:endParaRPr lang="en-US" altLang="pl-PL" sz="3500" dirty="0">
              <a:solidFill>
                <a:schemeClr val="bg1"/>
              </a:solidFill>
              <a:latin typeface="Calibri Light" pitchFamily="34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27" name="Rectangle 10"/>
          <p:cNvSpPr/>
          <p:nvPr/>
        </p:nvSpPr>
        <p:spPr bwMode="auto">
          <a:xfrm>
            <a:off x="1446121" y="2178237"/>
            <a:ext cx="5241925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 Light" pitchFamily="34" charset="0"/>
            </a:endParaRPr>
          </a:p>
        </p:txBody>
      </p:sp>
      <p:sp>
        <p:nvSpPr>
          <p:cNvPr id="90128" name="TextBox 36"/>
          <p:cNvSpPr txBox="1">
            <a:spLocks noChangeArrowheads="1"/>
          </p:cNvSpPr>
          <p:nvPr/>
        </p:nvSpPr>
        <p:spPr bwMode="white">
          <a:xfrm>
            <a:off x="3275499" y="2218708"/>
            <a:ext cx="35401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l-PL" altLang="pl-PL" sz="35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O nas </a:t>
            </a:r>
            <a:endParaRPr lang="en-US" altLang="pl-PL" sz="3500" dirty="0">
              <a:solidFill>
                <a:schemeClr val="bg1"/>
              </a:solidFill>
              <a:latin typeface="Calibri Light" pitchFamily="34" charset="0"/>
              <a:ea typeface="Roboto Light" pitchFamily="2" charset="0"/>
              <a:cs typeface="Roboto Light" pitchFamily="2" charset="0"/>
            </a:endParaRPr>
          </a:p>
        </p:txBody>
      </p:sp>
      <p:pic>
        <p:nvPicPr>
          <p:cNvPr id="90130" name="Picture 2" descr="http://www.staffingrobot.com/.a/6a0111684bfa6f970c014e60871472970c-p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8170" y="1312811"/>
            <a:ext cx="2081212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823561" y="3996357"/>
            <a:ext cx="5241925" cy="5019676"/>
            <a:chOff x="6757307" y="3751961"/>
            <a:chExt cx="4220718" cy="3903486"/>
          </a:xfrm>
          <a:solidFill>
            <a:schemeClr val="tx1"/>
          </a:solidFill>
        </p:grpSpPr>
        <p:sp>
          <p:nvSpPr>
            <p:cNvPr id="36" name="Rectangle 7"/>
            <p:cNvSpPr/>
            <p:nvPr/>
          </p:nvSpPr>
          <p:spPr>
            <a:xfrm>
              <a:off x="6757307" y="4756843"/>
              <a:ext cx="4220718" cy="8888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 Light" pitchFamily="34" charset="0"/>
              </a:endParaRPr>
            </a:p>
          </p:txBody>
        </p:sp>
        <p:sp>
          <p:nvSpPr>
            <p:cNvPr id="37" name="Rectangle 9"/>
            <p:cNvSpPr/>
            <p:nvPr/>
          </p:nvSpPr>
          <p:spPr>
            <a:xfrm>
              <a:off x="6757307" y="5761725"/>
              <a:ext cx="4220718" cy="8888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 Light" pitchFamily="34" charset="0"/>
              </a:endParaRPr>
            </a:p>
          </p:txBody>
        </p:sp>
        <p:sp>
          <p:nvSpPr>
            <p:cNvPr id="38" name="Rectangle 10"/>
            <p:cNvSpPr/>
            <p:nvPr/>
          </p:nvSpPr>
          <p:spPr>
            <a:xfrm>
              <a:off x="6757307" y="6766608"/>
              <a:ext cx="4220718" cy="8888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 Light" pitchFamily="34" charset="0"/>
              </a:endParaRPr>
            </a:p>
          </p:txBody>
        </p:sp>
        <p:sp>
          <p:nvSpPr>
            <p:cNvPr id="42" name="Rectangle 12"/>
            <p:cNvSpPr/>
            <p:nvPr/>
          </p:nvSpPr>
          <p:spPr>
            <a:xfrm>
              <a:off x="6757307" y="3751961"/>
              <a:ext cx="4220718" cy="8888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 Light" pitchFamily="34" charset="0"/>
              </a:endParaRPr>
            </a:p>
          </p:txBody>
        </p:sp>
      </p:grpSp>
      <p:sp>
        <p:nvSpPr>
          <p:cNvPr id="90133" name="TextBox 21"/>
          <p:cNvSpPr txBox="1">
            <a:spLocks noChangeArrowheads="1"/>
          </p:cNvSpPr>
          <p:nvPr/>
        </p:nvSpPr>
        <p:spPr bwMode="white">
          <a:xfrm>
            <a:off x="8259670" y="4030283"/>
            <a:ext cx="3351213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l-PL" altLang="pl-PL" sz="40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Aktualności</a:t>
            </a:r>
            <a:endParaRPr lang="en-US" altLang="pl-PL" sz="4000" dirty="0">
              <a:solidFill>
                <a:schemeClr val="bg1"/>
              </a:solidFill>
              <a:latin typeface="Calibri Light" pitchFamily="34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90134" name="TextBox 26"/>
          <p:cNvSpPr txBox="1">
            <a:spLocks noChangeArrowheads="1"/>
          </p:cNvSpPr>
          <p:nvPr/>
        </p:nvSpPr>
        <p:spPr bwMode="white">
          <a:xfrm>
            <a:off x="8811111" y="9316792"/>
            <a:ext cx="3783012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l-PL" altLang="pl-PL" sz="35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Galeria</a:t>
            </a:r>
            <a:endParaRPr lang="en-US" altLang="pl-PL" sz="3500" dirty="0">
              <a:solidFill>
                <a:schemeClr val="bg1"/>
              </a:solidFill>
              <a:latin typeface="Calibri Light" pitchFamily="34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90135" name="TextBox 31"/>
          <p:cNvSpPr txBox="1">
            <a:spLocks noChangeArrowheads="1"/>
          </p:cNvSpPr>
          <p:nvPr/>
        </p:nvSpPr>
        <p:spPr bwMode="white">
          <a:xfrm>
            <a:off x="8974624" y="7910815"/>
            <a:ext cx="31337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l-PL" altLang="pl-PL" sz="35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FAQ</a:t>
            </a:r>
            <a:endParaRPr lang="en-US" altLang="pl-PL" sz="3500" dirty="0">
              <a:solidFill>
                <a:schemeClr val="bg1"/>
              </a:solidFill>
              <a:latin typeface="Calibri Light" pitchFamily="34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90136" name="TextBox 36"/>
          <p:cNvSpPr txBox="1">
            <a:spLocks noChangeArrowheads="1"/>
          </p:cNvSpPr>
          <p:nvPr/>
        </p:nvSpPr>
        <p:spPr bwMode="white">
          <a:xfrm>
            <a:off x="8756558" y="6590869"/>
            <a:ext cx="6192982" cy="81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l-PL" altLang="pl-PL" sz="35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Galeria</a:t>
            </a:r>
            <a:endParaRPr lang="en-US" altLang="pl-PL" sz="3500" dirty="0">
              <a:solidFill>
                <a:schemeClr val="bg1"/>
              </a:solidFill>
              <a:latin typeface="Calibri Light" pitchFamily="34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D391755E-CC6A-457A-9C74-984D5ED81846}"/>
              </a:ext>
            </a:extLst>
          </p:cNvPr>
          <p:cNvSpPr/>
          <p:nvPr/>
        </p:nvSpPr>
        <p:spPr bwMode="auto">
          <a:xfrm>
            <a:off x="6831994" y="895392"/>
            <a:ext cx="5241925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 Light" pitchFamily="34" charset="0"/>
            </a:endParaRPr>
          </a:p>
        </p:txBody>
      </p:sp>
      <p:sp>
        <p:nvSpPr>
          <p:cNvPr id="41" name="TextBox 36">
            <a:extLst>
              <a:ext uri="{FF2B5EF4-FFF2-40B4-BE49-F238E27FC236}">
                <a16:creationId xmlns:a16="http://schemas.microsoft.com/office/drawing/2014/main" xmlns="" id="{8F46FFDB-0103-4833-B070-20BF5CBBB92B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8756558" y="916498"/>
            <a:ext cx="31337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l-PL" altLang="pl-PL" sz="35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Oferta</a:t>
            </a:r>
            <a:endParaRPr lang="en-US" altLang="pl-PL" sz="3500" dirty="0">
              <a:solidFill>
                <a:schemeClr val="bg1"/>
              </a:solidFill>
              <a:latin typeface="Calibri Light" pitchFamily="34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xmlns="" id="{935D0106-2D22-4B95-8AB8-B22569A0E515}"/>
              </a:ext>
            </a:extLst>
          </p:cNvPr>
          <p:cNvSpPr/>
          <p:nvPr/>
        </p:nvSpPr>
        <p:spPr bwMode="auto">
          <a:xfrm>
            <a:off x="6823562" y="2153161"/>
            <a:ext cx="5241925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alibri Light" pitchFamily="34" charset="0"/>
            </a:endParaRPr>
          </a:p>
        </p:txBody>
      </p:sp>
      <p:sp>
        <p:nvSpPr>
          <p:cNvPr id="44" name="TextBox 36">
            <a:extLst>
              <a:ext uri="{FF2B5EF4-FFF2-40B4-BE49-F238E27FC236}">
                <a16:creationId xmlns:a16="http://schemas.microsoft.com/office/drawing/2014/main" xmlns="" id="{25BCAB23-5377-4F98-9936-583EA288A221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8647813" y="2174376"/>
            <a:ext cx="31337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l-PL" altLang="pl-PL" sz="3500" dirty="0">
                <a:solidFill>
                  <a:schemeClr val="bg1"/>
                </a:solidFill>
                <a:latin typeface="Calibri Light" pitchFamily="34" charset="0"/>
                <a:ea typeface="Roboto Light" pitchFamily="2" charset="0"/>
                <a:cs typeface="Roboto Light" pitchFamily="2" charset="0"/>
              </a:rPr>
              <a:t>Kontakt</a:t>
            </a:r>
            <a:endParaRPr lang="en-US" altLang="pl-PL" sz="3500" dirty="0">
              <a:solidFill>
                <a:schemeClr val="bg1"/>
              </a:solidFill>
              <a:latin typeface="Calibri Light" pitchFamily="34" charset="0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xmlns="" id="{2B50F2BD-6772-4801-910F-A23592C42113}"/>
              </a:ext>
            </a:extLst>
          </p:cNvPr>
          <p:cNvSpPr txBox="1"/>
          <p:nvPr/>
        </p:nvSpPr>
        <p:spPr bwMode="white">
          <a:xfrm>
            <a:off x="7550899" y="5463618"/>
            <a:ext cx="4038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dirty="0" err="1">
                <a:solidFill>
                  <a:schemeClr val="accent6"/>
                </a:solidFill>
                <a:latin typeface="Calibri Light" pitchFamily="34" charset="0"/>
              </a:rPr>
              <a:t>Case</a:t>
            </a:r>
            <a:r>
              <a:rPr lang="pl-PL" sz="4000" dirty="0">
                <a:solidFill>
                  <a:schemeClr val="accent6"/>
                </a:solidFill>
                <a:latin typeface="Calibri Light" pitchFamily="34" charset="0"/>
              </a:rPr>
              <a:t> </a:t>
            </a:r>
            <a:r>
              <a:rPr lang="pl-PL" sz="4000" dirty="0" err="1">
                <a:solidFill>
                  <a:schemeClr val="accent6"/>
                </a:solidFill>
                <a:latin typeface="Calibri Light" pitchFamily="34" charset="0"/>
              </a:rPr>
              <a:t>Studies</a:t>
            </a:r>
            <a:endParaRPr lang="en-US" sz="4000" dirty="0">
              <a:solidFill>
                <a:schemeClr val="accent6"/>
              </a:solidFill>
              <a:latin typeface="Calibri Light" pitchFamily="34" charset="0"/>
            </a:endParaRPr>
          </a:p>
        </p:txBody>
      </p:sp>
      <p:sp>
        <p:nvSpPr>
          <p:cNvPr id="46" name="TextBox 39">
            <a:extLst>
              <a:ext uri="{FF2B5EF4-FFF2-40B4-BE49-F238E27FC236}">
                <a16:creationId xmlns:a16="http://schemas.microsoft.com/office/drawing/2014/main" xmlns="" id="{8BC57FEA-A14A-4834-8E59-10A6DCB914CE}"/>
              </a:ext>
            </a:extLst>
          </p:cNvPr>
          <p:cNvSpPr txBox="1"/>
          <p:nvPr/>
        </p:nvSpPr>
        <p:spPr bwMode="white">
          <a:xfrm>
            <a:off x="2047782" y="5504194"/>
            <a:ext cx="4038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dirty="0">
                <a:solidFill>
                  <a:schemeClr val="accent6"/>
                </a:solidFill>
                <a:latin typeface="Calibri Light" pitchFamily="34" charset="0"/>
              </a:rPr>
              <a:t>Portfolio</a:t>
            </a:r>
            <a:endParaRPr lang="en-US" sz="4000" dirty="0">
              <a:solidFill>
                <a:schemeClr val="accent6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2090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260CE0C-BDAF-497A-9941-B335194B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80" y="914400"/>
            <a:ext cx="18210025" cy="800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6224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EB2CC72-8DF5-434F-81C8-32CD5A154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60" y="1271587"/>
            <a:ext cx="18305960" cy="619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2936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D540D98-40D5-4CB8-9516-73545D82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1487805"/>
            <a:ext cx="1751647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4582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3B084ED-18EF-4D75-80F6-35EB1579C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116888E-21E9-46B1-B517-47082CE00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733550"/>
            <a:ext cx="1800225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6022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7DD8E5B-4F90-4112-B442-9667E1409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39A8CA3-1CAD-422F-A369-8181780B8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1600200"/>
            <a:ext cx="17840325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58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1234D4D-5F6B-4E06-80A1-11522301C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621" y="659746"/>
            <a:ext cx="11455718" cy="89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5434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98F6819-3253-4B2E-9E17-53D3BE27C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E7288A7-B3F1-49DA-A034-F1D3C3A28D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2D150BA-B462-4FE1-A761-F64FB50AA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833437"/>
            <a:ext cx="17916525" cy="862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7913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0B4DEFE-40DD-42F8-96E9-E4D8C8EB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681C6D4-1143-43EE-AB69-B6BB8F7EB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E1CE125-E029-4B09-955A-AED6F20E5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48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2830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>
                <a:solidFill>
                  <a:schemeClr val="tx1"/>
                </a:solidFill>
                <a:latin typeface="+mj-lt"/>
              </a:rPr>
              <a:t>optymalizacja adresów url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20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D76C78F3-7400-4E04-AD26-89FB0FE74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5510"/>
            <a:ext cx="182784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07920C59-42BC-467E-8A9E-85D1CECDBA1C}"/>
              </a:ext>
            </a:extLst>
          </p:cNvPr>
          <p:cNvSpPr txBox="1"/>
          <p:nvPr/>
        </p:nvSpPr>
        <p:spPr>
          <a:xfrm>
            <a:off x="4177435" y="6340896"/>
            <a:ext cx="13611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4000" dirty="0">
                <a:latin typeface="+mj-lt"/>
              </a:rPr>
              <a:t>Brak wyrażenia kluczowego w adresie </a:t>
            </a:r>
            <a:r>
              <a:rPr lang="pl-PL" sz="4000" dirty="0" err="1">
                <a:latin typeface="+mj-lt"/>
              </a:rPr>
              <a:t>url</a:t>
            </a:r>
            <a:r>
              <a:rPr lang="pl-PL" sz="4000" dirty="0">
                <a:latin typeface="+mj-lt"/>
              </a:rPr>
              <a:t> (alias linka)</a:t>
            </a:r>
          </a:p>
        </p:txBody>
      </p:sp>
      <p:pic>
        <p:nvPicPr>
          <p:cNvPr id="9" name="Picture 8" descr="Znalezione obrazy dla zapytania skull png">
            <a:extLst>
              <a:ext uri="{FF2B5EF4-FFF2-40B4-BE49-F238E27FC236}">
                <a16:creationId xmlns:a16="http://schemas.microsoft.com/office/drawing/2014/main" xmlns="" id="{D576CF80-58A3-46D1-A36B-E267B4D08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2604" y="5703168"/>
            <a:ext cx="1633537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4"/>
          <p:cNvSpPr txBox="1">
            <a:spLocks noChangeArrowheads="1"/>
          </p:cNvSpPr>
          <p:nvPr/>
        </p:nvSpPr>
        <p:spPr bwMode="auto">
          <a:xfrm>
            <a:off x="3289841" y="8179127"/>
            <a:ext cx="119287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4000" dirty="0">
                <a:latin typeface="+mj-lt"/>
              </a:rPr>
              <a:t>Adres </a:t>
            </a:r>
            <a:r>
              <a:rPr lang="pl-PL" altLang="pl-PL" sz="4000" dirty="0" err="1">
                <a:latin typeface="+mj-lt"/>
              </a:rPr>
              <a:t>url</a:t>
            </a:r>
            <a:r>
              <a:rPr lang="pl-PL" altLang="pl-PL" sz="4000" dirty="0">
                <a:latin typeface="+mj-lt"/>
              </a:rPr>
              <a:t> (alias linka) zawiera wyrażenie kluczowe</a:t>
            </a:r>
            <a:endParaRPr lang="en-US" altLang="pl-PL" sz="4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1F7DF7D-A9CF-492E-917E-1B4AEC7A3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" y="968966"/>
            <a:ext cx="17657445" cy="1519907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764D4695-4AB5-48D0-B9E9-618BD6442F4C}"/>
              </a:ext>
            </a:extLst>
          </p:cNvPr>
          <p:cNvCxnSpPr>
            <a:cxnSpLocks/>
          </p:cNvCxnSpPr>
          <p:nvPr/>
        </p:nvCxnSpPr>
        <p:spPr>
          <a:xfrm>
            <a:off x="5897880" y="1158240"/>
            <a:ext cx="7450817" cy="631609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81EF20B5-F02F-40D2-B230-AFECE1D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72" y="3881750"/>
            <a:ext cx="17657902" cy="2904500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70E038F8-5045-4C75-A7C6-E6B3DAA90023}"/>
              </a:ext>
            </a:extLst>
          </p:cNvPr>
          <p:cNvCxnSpPr>
            <a:cxnSpLocks/>
          </p:cNvCxnSpPr>
          <p:nvPr/>
        </p:nvCxnSpPr>
        <p:spPr>
          <a:xfrm>
            <a:off x="5669280" y="4442460"/>
            <a:ext cx="5806440" cy="140208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1297C44-6D30-4149-8E06-9DEDAFCA4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2134"/>
            <a:ext cx="17945100" cy="3648075"/>
          </a:xfrm>
          <a:prstGeom prst="rect">
            <a:avLst/>
          </a:prstGeom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C516B0FC-E5BD-4242-97AD-57875721930E}"/>
              </a:ext>
            </a:extLst>
          </p:cNvPr>
          <p:cNvCxnSpPr/>
          <p:nvPr/>
        </p:nvCxnSpPr>
        <p:spPr>
          <a:xfrm>
            <a:off x="3825240" y="3278777"/>
            <a:ext cx="7239000" cy="62484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47083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8DC2D69-84A9-4535-A7A8-C0C409C42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489982"/>
            <a:ext cx="17945100" cy="6229350"/>
          </a:xfrm>
          <a:prstGeom prst="rect">
            <a:avLst/>
          </a:prstGeom>
        </p:spPr>
      </p:pic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15330E07-751B-4600-AEB5-5C6E53B85E55}"/>
              </a:ext>
            </a:extLst>
          </p:cNvPr>
          <p:cNvCxnSpPr>
            <a:cxnSpLocks/>
          </p:cNvCxnSpPr>
          <p:nvPr/>
        </p:nvCxnSpPr>
        <p:spPr>
          <a:xfrm>
            <a:off x="7249885" y="2073729"/>
            <a:ext cx="3788229" cy="306977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09852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48535CBF-DBD6-494B-A34B-A996C61B5810}"/>
              </a:ext>
            </a:extLst>
          </p:cNvPr>
          <p:cNvSpPr txBox="1"/>
          <p:nvPr/>
        </p:nvSpPr>
        <p:spPr bwMode="black">
          <a:xfrm>
            <a:off x="965199" y="2687164"/>
            <a:ext cx="15769659" cy="44151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6100" u="sng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6100" u="sng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pl-PL" sz="6100" b="1" u="sng" dirty="0">
              <a:latin typeface="+mj-lt"/>
              <a:ea typeface="+mj-ea"/>
              <a:cs typeface="+mj-cs"/>
            </a:endParaRP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pl-PL" sz="61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Wzór: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pl-PL" sz="6100" u="sng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7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https://domena.pl/wyra</a:t>
            </a:r>
            <a:r>
              <a:rPr lang="pl-PL" sz="7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z</a:t>
            </a:r>
            <a:r>
              <a:rPr lang="en-US" sz="7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enie</a:t>
            </a:r>
            <a:r>
              <a:rPr lang="en-US" sz="70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7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kluczowe</a:t>
            </a:r>
            <a:endParaRPr lang="en-US" sz="7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60056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3" y="352686"/>
            <a:ext cx="18145467" cy="856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trzałka w dół 3"/>
          <p:cNvSpPr/>
          <p:nvPr/>
        </p:nvSpPr>
        <p:spPr>
          <a:xfrm rot="2940731">
            <a:off x="10652760" y="4198620"/>
            <a:ext cx="960120" cy="1691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2086158" y="4127295"/>
            <a:ext cx="33367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Alias linka </a:t>
            </a:r>
          </a:p>
        </p:txBody>
      </p:sp>
    </p:spTree>
    <p:extLst>
      <p:ext uri="{BB962C8B-B14F-4D97-AF65-F5344CB8AC3E}">
        <p14:creationId xmlns:p14="http://schemas.microsoft.com/office/powerpoint/2010/main" val="403960139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Znalezione obrazy dla zapytania bÅÄd 404">
            <a:extLst>
              <a:ext uri="{FF2B5EF4-FFF2-40B4-BE49-F238E27FC236}">
                <a16:creationId xmlns:a16="http://schemas.microsoft.com/office/drawing/2014/main" xmlns="" id="{ED6A4802-5B91-421D-85E3-CF19D813B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535" y="3755090"/>
            <a:ext cx="4986295" cy="167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FFF6F02-69FE-47F4-A71B-AA73C2B9750D}"/>
              </a:ext>
            </a:extLst>
          </p:cNvPr>
          <p:cNvSpPr/>
          <p:nvPr/>
        </p:nvSpPr>
        <p:spPr>
          <a:xfrm>
            <a:off x="8495938" y="3186545"/>
            <a:ext cx="6995159" cy="513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7600" kern="1200" dirty="0">
              <a:latin typeface="+mj-lt"/>
              <a:ea typeface="+mj-ea"/>
              <a:cs typeface="+mj-cs"/>
            </a:endParaRP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pl-PL" sz="7000" dirty="0">
                <a:latin typeface="+mj-lt"/>
                <a:ea typeface="+mj-ea"/>
                <a:cs typeface="+mj-cs"/>
              </a:rPr>
              <a:t>P</a:t>
            </a:r>
            <a:r>
              <a:rPr lang="en-US" sz="7000" kern="1200" dirty="0" err="1">
                <a:latin typeface="+mj-lt"/>
                <a:ea typeface="+mj-ea"/>
                <a:cs typeface="+mj-cs"/>
              </a:rPr>
              <a:t>rzekier</a:t>
            </a:r>
            <a:r>
              <a:rPr lang="pl-PL" sz="7000" kern="1200" dirty="0" err="1">
                <a:latin typeface="+mj-lt"/>
                <a:ea typeface="+mj-ea"/>
                <a:cs typeface="+mj-cs"/>
              </a:rPr>
              <a:t>owanie</a:t>
            </a:r>
            <a:endParaRPr lang="pl-PL" sz="10400" dirty="0"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pl-PL" sz="10400" kern="1200" dirty="0"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pl-PL" sz="10400" dirty="0"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10400" kern="1200" dirty="0"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21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238509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57298" y="1640682"/>
            <a:ext cx="15759683" cy="44508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12000" dirty="0">
                <a:solidFill>
                  <a:schemeClr val="tx1"/>
                </a:solidFill>
                <a:latin typeface="+mj-lt"/>
              </a:rPr>
              <a:t>3</a:t>
            </a:r>
            <a:r>
              <a:rPr lang="pl-PL" sz="1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ważne pytania </a:t>
            </a:r>
            <a:endParaRPr lang="en-US" sz="1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91F6B52-91F4-4AEB-B6DB-29FEBCF28C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1872" y="6496749"/>
            <a:ext cx="15759684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2CD6F061-7C53-44F4-9794-953DB70A45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4020323" y="3523259"/>
            <a:ext cx="82296" cy="59201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93856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Znalezione obrazy dla zapytania wordpress redirection plug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3" y="992749"/>
            <a:ext cx="8140146" cy="333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1" y="6306218"/>
            <a:ext cx="8140146" cy="242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075420" y="0"/>
            <a:ext cx="137160" cy="10287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074920"/>
            <a:ext cx="9189720" cy="1371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3" name="Picture 7" descr="Znalezione obrazy dla zapytania wordpres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2051" y="2837203"/>
            <a:ext cx="8140146" cy="439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65351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61873" y="1729373"/>
            <a:ext cx="15759683" cy="44508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12000" dirty="0">
                <a:solidFill>
                  <a:schemeClr val="tx1"/>
                </a:solidFill>
                <a:latin typeface="+mj-lt"/>
              </a:rPr>
              <a:t>Podstawowa treści </a:t>
            </a:r>
            <a:br>
              <a:rPr lang="pl-PL" sz="12000" dirty="0">
                <a:solidFill>
                  <a:schemeClr val="tx1"/>
                </a:solidFill>
                <a:latin typeface="+mj-lt"/>
              </a:rPr>
            </a:br>
            <a:r>
              <a:rPr lang="pl-PL" sz="12000" dirty="0">
                <a:solidFill>
                  <a:schemeClr val="tx1"/>
                </a:solidFill>
                <a:latin typeface="+mj-lt"/>
              </a:rPr>
              <a:t>pod kątem SEO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91F6B52-91F4-4AEB-B6DB-29FEBCF28C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1872" y="6496749"/>
            <a:ext cx="15759684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2CD6F061-7C53-44F4-9794-953DB70A45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4020323" y="3523259"/>
            <a:ext cx="82296" cy="59201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24233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30446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Optymalizacja treści pod kątem SEO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56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Panda, Niedźwiedź, Zwierząt, Ładny, Natura, Dzikie">
            <a:extLst>
              <a:ext uri="{FF2B5EF4-FFF2-40B4-BE49-F238E27FC236}">
                <a16:creationId xmlns:a16="http://schemas.microsoft.com/office/drawing/2014/main" xmlns="" id="{9000A481-9104-44FE-B95B-D446998F6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3"/>
          <a:stretch/>
        </p:blipFill>
        <p:spPr bwMode="auto">
          <a:xfrm>
            <a:off x="0" y="0"/>
            <a:ext cx="18287999" cy="1028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8" name="Tytuł 1"/>
          <p:cNvSpPr>
            <a:spLocks noGrp="1"/>
          </p:cNvSpPr>
          <p:nvPr>
            <p:ph type="title"/>
          </p:nvPr>
        </p:nvSpPr>
        <p:spPr bwMode="auto">
          <a:xfrm>
            <a:off x="965203" y="4981333"/>
            <a:ext cx="6999705" cy="3114500"/>
          </a:xfrm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 defTabSz="914400" eaLnBrk="1" hangingPunct="1"/>
            <a:r>
              <a:rPr lang="en-US" altLang="pl-PL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pl-PL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altLang="pl-PL" sz="7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6508" name="Freeform: Shape 142">
            <a:extLst>
              <a:ext uri="{FF2B5EF4-FFF2-40B4-BE49-F238E27FC236}">
                <a16:creationId xmlns:a16="http://schemas.microsoft.com/office/drawing/2014/main" xmlns="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85968" y="571500"/>
            <a:ext cx="9502033" cy="97155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C25C0F2-8103-4897-9568-3BA97BE58AA2}"/>
              </a:ext>
            </a:extLst>
          </p:cNvPr>
          <p:cNvSpPr txBox="1"/>
          <p:nvPr/>
        </p:nvSpPr>
        <p:spPr>
          <a:xfrm>
            <a:off x="1286927" y="8818915"/>
            <a:ext cx="62121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Algorytm Google Panda</a:t>
            </a:r>
          </a:p>
        </p:txBody>
      </p:sp>
      <p:pic>
        <p:nvPicPr>
          <p:cNvPr id="2" name="Grafika 1" descr="Diagram sieciowy">
            <a:extLst>
              <a:ext uri="{FF2B5EF4-FFF2-40B4-BE49-F238E27FC236}">
                <a16:creationId xmlns:a16="http://schemas.microsoft.com/office/drawing/2014/main" xmlns="" id="{A9547665-3299-482B-8BB8-B0BFB0A02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6298519" y="1888861"/>
            <a:ext cx="5951539" cy="5951539"/>
          </a:xfrm>
          <a:prstGeom prst="rect">
            <a:avLst/>
          </a:prstGeom>
        </p:spPr>
      </p:pic>
      <p:sp>
        <p:nvSpPr>
          <p:cNvPr id="3" name="pole tekstowe 24">
            <a:extLst>
              <a:ext uri="{FF2B5EF4-FFF2-40B4-BE49-F238E27FC236}">
                <a16:creationId xmlns:a16="http://schemas.microsoft.com/office/drawing/2014/main" xmlns="" id="{1452A1CC-000B-463E-9419-A11418C2A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2008" y="4279856"/>
            <a:ext cx="957943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Prawidłowa optymalizacja treści </a:t>
            </a:r>
          </a:p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pod kątem wyrażeń kluczowych </a:t>
            </a:r>
          </a:p>
        </p:txBody>
      </p:sp>
      <p:sp>
        <p:nvSpPr>
          <p:cNvPr id="4" name="pole tekstowe 24">
            <a:extLst>
              <a:ext uri="{FF2B5EF4-FFF2-40B4-BE49-F238E27FC236}">
                <a16:creationId xmlns:a16="http://schemas.microsoft.com/office/drawing/2014/main" xmlns="" id="{4DB44AFC-E01A-42F5-AF8B-030DA862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2009" y="6084834"/>
            <a:ext cx="957943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100% unikalnych treści</a:t>
            </a:r>
          </a:p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(nie kopiowanych)</a:t>
            </a:r>
          </a:p>
        </p:txBody>
      </p:sp>
      <p:sp>
        <p:nvSpPr>
          <p:cNvPr id="8" name="pole tekstowe 24">
            <a:extLst>
              <a:ext uri="{FF2B5EF4-FFF2-40B4-BE49-F238E27FC236}">
                <a16:creationId xmlns:a16="http://schemas.microsoft.com/office/drawing/2014/main" xmlns="" id="{581BC988-6443-43D9-B8EA-06DF39666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2008" y="2725091"/>
            <a:ext cx="933732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Wartościowa treść </a:t>
            </a:r>
          </a:p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z punktu widzenia Odbiorcy</a:t>
            </a:r>
          </a:p>
        </p:txBody>
      </p:sp>
      <p:pic>
        <p:nvPicPr>
          <p:cNvPr id="12" name="Picture 8" descr="Google G Logo transparent PNG - StickPNG">
            <a:extLst>
              <a:ext uri="{FF2B5EF4-FFF2-40B4-BE49-F238E27FC236}">
                <a16:creationId xmlns:a16="http://schemas.microsoft.com/office/drawing/2014/main" xmlns="" id="{A38FA848-99AC-402B-90AE-B46DC216D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" r="3" b="2"/>
          <a:stretch/>
        </p:blipFill>
        <p:spPr bwMode="auto">
          <a:xfrm>
            <a:off x="4812729" y="3872287"/>
            <a:ext cx="1999600" cy="2045714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87324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hlinkClick r:id="rId2"/>
            <a:extLst>
              <a:ext uri="{FF2B5EF4-FFF2-40B4-BE49-F238E27FC236}">
                <a16:creationId xmlns:a16="http://schemas.microsoft.com/office/drawing/2014/main" xmlns="" id="{F3212655-A300-431D-95A1-7C8B12C79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010" y="707091"/>
            <a:ext cx="12336836" cy="707654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E015196F-32FF-4D82-87AE-EF3D57DB9228}"/>
              </a:ext>
            </a:extLst>
          </p:cNvPr>
          <p:cNvSpPr txBox="1"/>
          <p:nvPr/>
        </p:nvSpPr>
        <p:spPr>
          <a:xfrm>
            <a:off x="6568440" y="7570277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https://www.siteliner.com/</a:t>
            </a:r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650920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690EBA4-E194-4EBD-A264-0D78FDB8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826894"/>
            <a:ext cx="16443960" cy="60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654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2885852-D728-4D93-B65F-6274B1F1E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33" y="1031557"/>
            <a:ext cx="17337934" cy="796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0987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FAA0A8B-1599-44A1-B327-B9984CD39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378267"/>
            <a:ext cx="17992725" cy="713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7375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pyscape Archives • Mr. Technique">
            <a:hlinkClick r:id="rId2"/>
            <a:extLst>
              <a:ext uri="{FF2B5EF4-FFF2-40B4-BE49-F238E27FC236}">
                <a16:creationId xmlns:a16="http://schemas.microsoft.com/office/drawing/2014/main" xmlns="" id="{587A5468-E1A2-4A98-8448-49EDC2A60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2" y="1089257"/>
            <a:ext cx="5720715" cy="57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D182A46-1EE6-4713-9954-12A35635C207}"/>
              </a:ext>
            </a:extLst>
          </p:cNvPr>
          <p:cNvSpPr txBox="1"/>
          <p:nvPr/>
        </p:nvSpPr>
        <p:spPr>
          <a:xfrm>
            <a:off x="7132320" y="536202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https://www.copyscape.com/</a:t>
            </a:r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170522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7B38034-0BC5-4165-B43E-484DAD371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692" y="995362"/>
            <a:ext cx="12906375" cy="82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43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2" name="Rectangle 77">
            <a:extLst>
              <a:ext uri="{FF2B5EF4-FFF2-40B4-BE49-F238E27FC236}">
                <a16:creationId xmlns:a16="http://schemas.microsoft.com/office/drawing/2014/main" xmlns="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340" name="Picture 4" descr="Darmowe zdjęcie z galerii z ?, ciekawy, czemu">
            <a:extLst>
              <a:ext uri="{FF2B5EF4-FFF2-40B4-BE49-F238E27FC236}">
                <a16:creationId xmlns:a16="http://schemas.microsoft.com/office/drawing/2014/main" xmlns="" id="{353D2646-842F-4065-9BF3-C8B652983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r="24680" b="909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Rectangle 79">
            <a:extLst>
              <a:ext uri="{FF2B5EF4-FFF2-40B4-BE49-F238E27FC236}">
                <a16:creationId xmlns:a16="http://schemas.microsoft.com/office/drawing/2014/main" xmlns="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3D91025-E918-4DDA-8F8E-6E7FB76A665D}"/>
              </a:ext>
            </a:extLst>
          </p:cNvPr>
          <p:cNvSpPr txBox="1"/>
          <p:nvPr/>
        </p:nvSpPr>
        <p:spPr>
          <a:xfrm>
            <a:off x="556640" y="1741932"/>
            <a:ext cx="8252080" cy="16931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57250" marR="0" lvl="0" indent="-8572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Ile trwa pozycjonowanie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?</a:t>
            </a:r>
          </a:p>
        </p:txBody>
      </p:sp>
      <p:sp>
        <p:nvSpPr>
          <p:cNvPr id="14344" name="Rectangle 80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5" name="Rectangle 82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2366" y="3665220"/>
            <a:ext cx="4951476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E86CD8D9-C849-4CE6-8A08-8D950F15027E}"/>
              </a:ext>
            </a:extLst>
          </p:cNvPr>
          <p:cNvSpPr txBox="1"/>
          <p:nvPr/>
        </p:nvSpPr>
        <p:spPr>
          <a:xfrm>
            <a:off x="556641" y="4077081"/>
            <a:ext cx="947127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Pozycjonowanie i działania SEO </a:t>
            </a:r>
          </a:p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to proces, który nigdy się nie kończy!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05378D9F-36A2-4E2D-8550-3397E26EF771}"/>
              </a:ext>
            </a:extLst>
          </p:cNvPr>
          <p:cNvSpPr txBox="1"/>
          <p:nvPr/>
        </p:nvSpPr>
        <p:spPr>
          <a:xfrm>
            <a:off x="556641" y="4077081"/>
            <a:ext cx="910551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25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nd24 - Skuteczny Monitoring Internetu i Social Media">
            <a:extLst>
              <a:ext uri="{FF2B5EF4-FFF2-40B4-BE49-F238E27FC236}">
                <a16:creationId xmlns:a16="http://schemas.microsoft.com/office/drawing/2014/main" xmlns="" id="{235F69F8-C01E-4A3E-BEA4-F9C500B99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43" y="4657725"/>
            <a:ext cx="471487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atboty, konwersacyjna SI / AI, monitoring social media - SentiOne">
            <a:hlinkClick r:id="rId3"/>
            <a:extLst>
              <a:ext uri="{FF2B5EF4-FFF2-40B4-BE49-F238E27FC236}">
                <a16:creationId xmlns:a16="http://schemas.microsoft.com/office/drawing/2014/main" xmlns="" id="{54F6761A-F585-4DB0-804A-B50C7734D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7" y="4093845"/>
            <a:ext cx="7113270" cy="244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667EDD0E-CBCA-440A-9603-55DB0DC435A5}"/>
              </a:ext>
            </a:extLst>
          </p:cNvPr>
          <p:cNvSpPr txBox="1"/>
          <p:nvPr/>
        </p:nvSpPr>
        <p:spPr>
          <a:xfrm>
            <a:off x="11075670" y="700794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https://sentione.com/pl</a:t>
            </a:r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BD13CF4E-463F-4CF0-B6F1-6B5F341A1AD5}"/>
              </a:ext>
            </a:extLst>
          </p:cNvPr>
          <p:cNvSpPr txBox="1"/>
          <p:nvPr/>
        </p:nvSpPr>
        <p:spPr>
          <a:xfrm>
            <a:off x="3455670" y="6926798"/>
            <a:ext cx="10111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  <a:hlinkClick r:id="rId5"/>
              </a:rPr>
              <a:t>https://brand24.pl/</a:t>
            </a:r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895E536A-3456-4957-A1AD-3B295BE25F1D}"/>
              </a:ext>
            </a:extLst>
          </p:cNvPr>
          <p:cNvSpPr txBox="1"/>
          <p:nvPr/>
        </p:nvSpPr>
        <p:spPr>
          <a:xfrm>
            <a:off x="1356360" y="1732477"/>
            <a:ext cx="161848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 mówią o Twojej marce w Internecie?</a:t>
            </a:r>
          </a:p>
        </p:txBody>
      </p:sp>
    </p:spTree>
    <p:extLst>
      <p:ext uri="{BB962C8B-B14F-4D97-AF65-F5344CB8AC3E}">
        <p14:creationId xmlns:p14="http://schemas.microsoft.com/office/powerpoint/2010/main" val="364321105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30446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Optymalizacja tekstu pod kątem SEO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87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340" name="Picture 4" descr="Darmowe zdjęcie z galerii z ?, ciekawy, czemu">
            <a:extLst>
              <a:ext uri="{FF2B5EF4-FFF2-40B4-BE49-F238E27FC236}">
                <a16:creationId xmlns:a16="http://schemas.microsoft.com/office/drawing/2014/main" xmlns="" id="{353D2646-842F-4065-9BF3-C8B652983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" r="24710" b="909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3D91025-E918-4DDA-8F8E-6E7FB76A665D}"/>
              </a:ext>
            </a:extLst>
          </p:cNvPr>
          <p:cNvSpPr txBox="1"/>
          <p:nvPr/>
        </p:nvSpPr>
        <p:spPr>
          <a:xfrm>
            <a:off x="721543" y="1007090"/>
            <a:ext cx="10758749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57250" marR="0" lvl="0" indent="-857250" algn="l" defTabSz="13716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Jak długi powinien być tekst? </a:t>
            </a:r>
          </a:p>
          <a:p>
            <a:pPr marL="857250" marR="0" lvl="0" indent="-857250" algn="l" defTabSz="13716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Ile wyrażeń kluczowych użyć w tekście?  </a:t>
            </a:r>
          </a:p>
          <a:p>
            <a:pPr marL="857250" marR="0" lvl="0" indent="-857250" algn="l" defTabSz="13716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Gdzie używać wyrażeń kluczowych?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867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nagłówki (H) i treść (p) 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88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68AD4AE-8A3B-4A55-94A7-A914D34AA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907732"/>
            <a:ext cx="16639970" cy="82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168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DEECB08-C2F2-40E0-82B1-436835461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83E46A8-E886-4601-9DC3-D7E328FDB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32" y="857250"/>
            <a:ext cx="16912735" cy="824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9725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00AEEB6-0C2B-4701-9741-3A726080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3" y="2156460"/>
            <a:ext cx="18289423" cy="6781800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B072000B-6B4D-40B8-8CC3-34EB13CA56C1}"/>
              </a:ext>
            </a:extLst>
          </p:cNvPr>
          <p:cNvCxnSpPr>
            <a:cxnSpLocks/>
          </p:cNvCxnSpPr>
          <p:nvPr/>
        </p:nvCxnSpPr>
        <p:spPr>
          <a:xfrm flipH="1" flipV="1">
            <a:off x="8866414" y="1714500"/>
            <a:ext cx="1638301" cy="25908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3152C181-4A40-4F30-ACB9-AC9FBC2725E9}"/>
              </a:ext>
            </a:extLst>
          </p:cNvPr>
          <p:cNvSpPr txBox="1"/>
          <p:nvPr/>
        </p:nvSpPr>
        <p:spPr>
          <a:xfrm>
            <a:off x="1420586" y="929655"/>
            <a:ext cx="95195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5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Nagłówek rzędu pierwszego (H1)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D0A92D18-89E6-49A7-9373-5A12BB02CBE6}"/>
              </a:ext>
            </a:extLst>
          </p:cNvPr>
          <p:cNvSpPr txBox="1"/>
          <p:nvPr/>
        </p:nvSpPr>
        <p:spPr>
          <a:xfrm>
            <a:off x="4931228" y="938022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https://filipnocny.pl/copywriting/teksty-na-strone-internetowa/</a:t>
            </a:r>
            <a:endParaRPr lang="pl-PL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3929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B45C7C6-6901-4787-84E9-3EE6297AA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0" y="1596325"/>
            <a:ext cx="18270493" cy="71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1354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00889BE-DD94-4995-9022-3D7F5D4E6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1681162"/>
            <a:ext cx="177831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6579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30446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Jak wzorowo optymalizować tekst? 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08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EE6AA08-3D41-449F-948E-B5CD8672E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" y="391809"/>
            <a:ext cx="18289291" cy="884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7823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90713" y="647700"/>
            <a:ext cx="14547850" cy="1384300"/>
            <a:chOff x="2872008" y="876300"/>
            <a:chExt cx="11989731" cy="1385256"/>
          </a:xfrm>
        </p:grpSpPr>
        <p:sp>
          <p:nvSpPr>
            <p:cNvPr id="101380" name="TextBox 22"/>
            <p:cNvSpPr txBox="1">
              <a:spLocks noChangeArrowheads="1"/>
            </p:cNvSpPr>
            <p:nvPr/>
          </p:nvSpPr>
          <p:spPr bwMode="auto">
            <a:xfrm>
              <a:off x="2872008" y="876300"/>
              <a:ext cx="11989731" cy="86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5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  <p:sp>
          <p:nvSpPr>
            <p:cNvPr id="101381" name="TextBox 56"/>
            <p:cNvSpPr txBox="1">
              <a:spLocks noChangeArrowheads="1"/>
            </p:cNvSpPr>
            <p:nvPr/>
          </p:nvSpPr>
          <p:spPr bwMode="auto">
            <a:xfrm>
              <a:off x="5752740" y="1738074"/>
              <a:ext cx="6782519" cy="523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28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rPr>
                <a:t> </a:t>
              </a:r>
              <a:endParaRPr kumimoji="0" lang="en-US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502239" y="649780"/>
            <a:ext cx="9746670" cy="860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Nagłówek </a:t>
            </a:r>
            <a:r>
              <a:rPr kumimoji="0" lang="pl-PL" sz="5000" b="1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h1</a:t>
            </a:r>
            <a:r>
              <a:rPr kumimoji="0" lang="pl-PL" sz="5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 – główna fraza SEO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Paragraf zawierający wyrażenie kluczowe  wykorzystane w nagłówku oraz jego synonim. 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4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Nagłówek </a:t>
            </a:r>
            <a:r>
              <a:rPr kumimoji="0" lang="pl-PL" sz="4200" b="1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h2</a:t>
            </a:r>
            <a:r>
              <a:rPr kumimoji="0" lang="pl-PL" sz="4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 – fraza b. szczegółowa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Paragraf zawierający wyrażenie kluczowe wykorzystane w nagłówku oraz jego synonim.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4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Nagłówek </a:t>
            </a:r>
            <a:r>
              <a:rPr kumimoji="0" lang="pl-PL" sz="4200" b="1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h2</a:t>
            </a:r>
            <a:r>
              <a:rPr kumimoji="0" lang="pl-PL" sz="4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 – fraza b. szczegółowa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 </a:t>
            </a: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Paragraf zawierający wyrażenie kluczowe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w nagłówku oraz jego synonim.</a:t>
            </a:r>
            <a:endParaRPr kumimoji="0" lang="pl-PL" sz="45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45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Itd.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                               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912907" y="833737"/>
            <a:ext cx="1152959" cy="8395854"/>
            <a:chOff x="7741445" y="4009185"/>
            <a:chExt cx="955290" cy="4669318"/>
          </a:xfrm>
        </p:grpSpPr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7741445" y="6333339"/>
              <a:ext cx="649791" cy="95251"/>
              <a:chOff x="7741445" y="6257924"/>
              <a:chExt cx="649791" cy="95251"/>
            </a:xfrm>
          </p:grpSpPr>
          <p:cxnSp>
            <p:nvCxnSpPr>
              <p:cNvPr id="16" name="Straight Connector 24"/>
              <p:cNvCxnSpPr/>
              <p:nvPr/>
            </p:nvCxnSpPr>
            <p:spPr>
              <a:xfrm flipH="1">
                <a:off x="7755770" y="6304540"/>
                <a:ext cx="63566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25"/>
              <p:cNvSpPr/>
              <p:nvPr/>
            </p:nvSpPr>
            <p:spPr>
              <a:xfrm>
                <a:off x="7741445" y="6256392"/>
                <a:ext cx="94902" cy="9524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38"/>
            <p:cNvGrpSpPr>
              <a:grpSpLocks/>
            </p:cNvGrpSpPr>
            <p:nvPr/>
          </p:nvGrpSpPr>
          <p:grpSpPr bwMode="auto">
            <a:xfrm>
              <a:off x="8373312" y="4009185"/>
              <a:ext cx="323423" cy="4669318"/>
              <a:chOff x="8373312" y="4009185"/>
              <a:chExt cx="323423" cy="4669318"/>
            </a:xfrm>
          </p:grpSpPr>
          <p:cxnSp>
            <p:nvCxnSpPr>
              <p:cNvPr id="9" name="Straight Connector 67"/>
              <p:cNvCxnSpPr/>
              <p:nvPr/>
            </p:nvCxnSpPr>
            <p:spPr>
              <a:xfrm flipH="1">
                <a:off x="8390541" y="4057333"/>
                <a:ext cx="1791" cy="459290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36"/>
              <p:cNvGrpSpPr>
                <a:grpSpLocks/>
              </p:cNvGrpSpPr>
              <p:nvPr/>
            </p:nvGrpSpPr>
            <p:grpSpPr bwMode="auto">
              <a:xfrm>
                <a:off x="8373312" y="4009185"/>
                <a:ext cx="323423" cy="95251"/>
                <a:chOff x="8373312" y="4009185"/>
                <a:chExt cx="323423" cy="95251"/>
              </a:xfrm>
            </p:grpSpPr>
            <p:sp>
              <p:nvSpPr>
                <p:cNvPr id="14" name="Oval 72"/>
                <p:cNvSpPr/>
                <p:nvPr/>
              </p:nvSpPr>
              <p:spPr>
                <a:xfrm>
                  <a:off x="8601833" y="4009185"/>
                  <a:ext cx="94902" cy="9525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 Light" pitchFamily="34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" name="Straight Connector 35"/>
                <p:cNvCxnSpPr/>
                <p:nvPr/>
              </p:nvCxnSpPr>
              <p:spPr>
                <a:xfrm>
                  <a:off x="8374425" y="4057333"/>
                  <a:ext cx="30619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81"/>
              <p:cNvGrpSpPr>
                <a:grpSpLocks/>
              </p:cNvGrpSpPr>
              <p:nvPr/>
            </p:nvGrpSpPr>
            <p:grpSpPr bwMode="auto">
              <a:xfrm>
                <a:off x="8373312" y="8583252"/>
                <a:ext cx="323423" cy="95251"/>
                <a:chOff x="8373312" y="4009185"/>
                <a:chExt cx="323423" cy="95251"/>
              </a:xfrm>
            </p:grpSpPr>
            <p:cxnSp>
              <p:nvCxnSpPr>
                <p:cNvPr id="12" name="Straight Connector 85"/>
                <p:cNvCxnSpPr/>
                <p:nvPr/>
              </p:nvCxnSpPr>
              <p:spPr>
                <a:xfrm>
                  <a:off x="8374425" y="4056288"/>
                  <a:ext cx="30619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Oval 84"/>
                <p:cNvSpPr/>
                <p:nvPr/>
              </p:nvSpPr>
              <p:spPr>
                <a:xfrm>
                  <a:off x="8601833" y="4009186"/>
                  <a:ext cx="94902" cy="9525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 Light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8" name="pole tekstowe 17"/>
          <p:cNvSpPr txBox="1"/>
          <p:nvPr/>
        </p:nvSpPr>
        <p:spPr>
          <a:xfrm>
            <a:off x="588272" y="3625025"/>
            <a:ext cx="6089073" cy="27699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4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Prawidłowa struktura tekstu zoptymalizowanego pod kątem 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słów kluczowych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4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24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30446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Przykład jest lepszy niż wykład!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2658E0D-1378-47CD-B1D4-5DAC45FE89A1}"/>
              </a:ext>
            </a:extLst>
          </p:cNvPr>
          <p:cNvSpPr txBox="1"/>
          <p:nvPr/>
        </p:nvSpPr>
        <p:spPr>
          <a:xfrm>
            <a:off x="713232" y="7178447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 Light" panose="020F03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https://filipnocny.pl/copywriting/teksty-na-strone-internetowa/</a:t>
            </a:r>
            <a:endParaRPr lang="pl-P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29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Obraz 1" descr="Obraz zawierający rysunek, piłka&#10;&#10;Opis wygenerowany automatycznie">
            <a:extLst>
              <a:ext uri="{FF2B5EF4-FFF2-40B4-BE49-F238E27FC236}">
                <a16:creationId xmlns:a16="http://schemas.microsoft.com/office/drawing/2014/main" xmlns="" id="{F6F48A11-130C-4793-A610-58AAAEEDF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59" r="9090" b="17157"/>
          <a:stretch/>
        </p:blipFill>
        <p:spPr>
          <a:xfrm>
            <a:off x="5285232" y="10"/>
            <a:ext cx="13002768" cy="10286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xmlns="" id="{138F3740-B371-4E3C-B18D-A54B0ED79E5F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716971" y="1683544"/>
            <a:ext cx="603504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5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Sprytne rozwiązanie!</a:t>
            </a:r>
            <a:endParaRPr kumimoji="0" lang="en-US" altLang="pl-PL" sz="5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23898"/>
      </p:ext>
    </p:extLst>
  </p:cSld>
  <p:clrMapOvr>
    <a:masterClrMapping/>
  </p:clrMapOvr>
  <p:transition spd="slow">
    <p:fad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37AC59B-07E6-4642-B0DA-BF807A801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280025"/>
            <a:ext cx="16344900" cy="660082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3C419C18-0485-4E58-AD0C-23DA59952201}"/>
              </a:ext>
            </a:extLst>
          </p:cNvPr>
          <p:cNvSpPr txBox="1"/>
          <p:nvPr/>
        </p:nvSpPr>
        <p:spPr>
          <a:xfrm>
            <a:off x="13021569" y="905739"/>
            <a:ext cx="589916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Wyrażenie kluczowe w nagłówku h2 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20A18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20A18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20A18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              Zwykły paragraf </a:t>
            </a:r>
          </a:p>
          <a:p>
            <a:pPr marL="457200" marR="0" lvl="0" indent="-45720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20A18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457200" marR="0" lvl="0" indent="-45720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20A18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8133FDB6-9091-462C-8322-30ADACDF80F3}"/>
              </a:ext>
            </a:extLst>
          </p:cNvPr>
          <p:cNvCxnSpPr>
            <a:cxnSpLocks/>
          </p:cNvCxnSpPr>
          <p:nvPr/>
        </p:nvCxnSpPr>
        <p:spPr>
          <a:xfrm flipH="1">
            <a:off x="11288837" y="1103086"/>
            <a:ext cx="1649186" cy="3219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98857B9B-8598-479F-82D3-83DBC468F011}"/>
              </a:ext>
            </a:extLst>
          </p:cNvPr>
          <p:cNvCxnSpPr>
            <a:cxnSpLocks/>
          </p:cNvCxnSpPr>
          <p:nvPr/>
        </p:nvCxnSpPr>
        <p:spPr>
          <a:xfrm flipH="1" flipV="1">
            <a:off x="12434206" y="2430642"/>
            <a:ext cx="1698171" cy="2449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C96ED2B7-0A18-4C1C-933E-E9B37CBC7E6B}"/>
              </a:ext>
            </a:extLst>
          </p:cNvPr>
          <p:cNvSpPr txBox="1"/>
          <p:nvPr/>
        </p:nvSpPr>
        <p:spPr>
          <a:xfrm>
            <a:off x="6294664" y="9122080"/>
            <a:ext cx="94215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hlinkClick r:id="rId3"/>
              </a:rPr>
              <a:t>https://www.arenaszkolen.pl/kurs-copywritingu</a:t>
            </a: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66597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48C8FC9-ECBD-4974-9953-1C95FC6A0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1776412"/>
            <a:ext cx="1660207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7828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E0F3CE8-B99F-498D-92A4-DB0184BC7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3186112"/>
            <a:ext cx="178879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620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F998FCF-965F-4EB8-A909-9258F7FE6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1586865"/>
            <a:ext cx="1694497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6433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FA0CD5E-320B-4F71-9A87-0A5D3B3AA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" y="3271837"/>
            <a:ext cx="174783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1259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Czas na p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odwójny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błąd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38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7013D4-456A-4967-8572-165CBF35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2" y="8231505"/>
            <a:ext cx="9525000" cy="628698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+mj-lt"/>
              </a:rPr>
              <a:t>https://bunkry.pl/historia/</a:t>
            </a:r>
            <a:br>
              <a:rPr lang="pl-PL" dirty="0">
                <a:solidFill>
                  <a:schemeClr val="bg1"/>
                </a:solidFill>
                <a:latin typeface="+mj-lt"/>
              </a:rPr>
            </a:br>
            <a:r>
              <a:rPr lang="pl-PL" dirty="0">
                <a:solidFill>
                  <a:schemeClr val="bg1"/>
                </a:solidFill>
                <a:latin typeface="+mj-lt"/>
              </a:rPr>
              <a:t/>
            </a:r>
            <a:br>
              <a:rPr lang="pl-PL" dirty="0">
                <a:solidFill>
                  <a:schemeClr val="bg1"/>
                </a:solidFill>
                <a:latin typeface="+mj-lt"/>
              </a:rPr>
            </a:br>
            <a:r>
              <a:rPr lang="pl-PL" dirty="0">
                <a:solidFill>
                  <a:schemeClr val="bg1"/>
                </a:solidFill>
                <a:latin typeface="+mj-lt"/>
              </a:rPr>
              <a:t/>
            </a:r>
            <a:br>
              <a:rPr lang="pl-PL" dirty="0">
                <a:solidFill>
                  <a:schemeClr val="bg1"/>
                </a:solidFill>
                <a:latin typeface="+mj-lt"/>
              </a:rPr>
            </a:br>
            <a:endParaRPr lang="pl-P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676ED6B-09D5-49D5-BAA5-B6348F03D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962"/>
            <a:ext cx="18278592" cy="51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35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lowchart: Document 70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57262" y="0"/>
            <a:ext cx="4872038" cy="5100639"/>
          </a:xfrm>
          <a:prstGeom prst="flowChartDocument">
            <a:avLst/>
          </a:prstGeom>
          <a:solidFill>
            <a:srgbClr val="39A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EAEF1F13-231C-4176-AA5A-46EE631A9315}"/>
              </a:ext>
            </a:extLst>
          </p:cNvPr>
          <p:cNvSpPr txBox="1"/>
          <p:nvPr/>
        </p:nvSpPr>
        <p:spPr>
          <a:xfrm>
            <a:off x="1257300" y="256743"/>
            <a:ext cx="4260273" cy="3556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7</a:t>
            </a:r>
            <a:r>
              <a:rPr kumimoji="0" lang="pl-PL" sz="9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miesięcy</a:t>
            </a: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7F615B8-E892-432D-89C3-4EC869546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420" y="958531"/>
            <a:ext cx="10622280" cy="836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6448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95A2060-27FC-4B76-B2AE-AE8440A5251A}"/>
              </a:ext>
            </a:extLst>
          </p:cNvPr>
          <p:cNvSpPr txBox="1"/>
          <p:nvPr/>
        </p:nvSpPr>
        <p:spPr>
          <a:xfrm>
            <a:off x="721519" y="5629273"/>
            <a:ext cx="4936331" cy="367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" name="Obraz 4" descr="Obraz zawierający tekst, trawa, zewnętrzne&#10;&#10;Opis wygenerowany automatycznie">
            <a:extLst>
              <a:ext uri="{FF2B5EF4-FFF2-40B4-BE49-F238E27FC236}">
                <a16:creationId xmlns:a16="http://schemas.microsoft.com/office/drawing/2014/main" xmlns="" id="{89B3955B-5400-4344-A790-57CC3519C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97" b="2092"/>
          <a:stretch/>
        </p:blipFill>
        <p:spPr>
          <a:xfrm>
            <a:off x="20" y="10"/>
            <a:ext cx="18287980" cy="556590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AB30164-E9BD-46DD-88BC-D074DC6EF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05044" y="5692628"/>
            <a:ext cx="11228119" cy="3679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 eaLnBrk="1" hangingPunct="1"/>
            <a:r>
              <a:rPr lang="pl-PL" sz="54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Zagadka:</a:t>
            </a:r>
            <a:r>
              <a:rPr lang="pl-PL" sz="5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jakie słowa zostały oznaczone jako nagłówek H1 na stronie głównej</a:t>
            </a:r>
            <a:r>
              <a:rPr lang="pl-PL" sz="54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en-US" sz="5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5266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35CCBA4-A06A-444C-9C5A-2329E2564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3342"/>
            <a:ext cx="18288910" cy="3902990"/>
          </a:xfrm>
          <a:prstGeom prst="rect">
            <a:avLst/>
          </a:prstGeom>
        </p:spPr>
      </p:pic>
      <p:pic>
        <p:nvPicPr>
          <p:cNvPr id="6" name="Picture 8" descr="Znalezione obrazy dla zapytania skull png">
            <a:extLst>
              <a:ext uri="{FF2B5EF4-FFF2-40B4-BE49-F238E27FC236}">
                <a16:creationId xmlns:a16="http://schemas.microsoft.com/office/drawing/2014/main" xmlns="" id="{DD55EDEF-A86F-4789-B562-9C55EBC85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48394" y="3203360"/>
            <a:ext cx="1633537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582196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05013"/>
            <a:ext cx="182880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2634096" y="860445"/>
            <a:ext cx="84786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BE3B2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Brak wyrażenia kluczowego w adresie URL 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469952" y="8281987"/>
            <a:ext cx="116170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0" i="0" u="none" strike="noStrike" kern="1200" cap="none" spc="0" normalizeH="0" baseline="0" noProof="0">
                <a:ln>
                  <a:noFill/>
                </a:ln>
                <a:solidFill>
                  <a:srgbClr val="BE3B2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Brak wyrażenia kluczowego na poziomie  H1</a:t>
            </a: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BE3B2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7045" name="Picture 8" descr="Znalezione obrazy dla zapytania skull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313" y="320675"/>
            <a:ext cx="1633537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8" descr="Znalezione obrazy dla zapytania skull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943" y="7608908"/>
            <a:ext cx="1633537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299495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6ABAF9A5-A44F-4B6E-BFB7-4D5C16D4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7347"/>
            <a:ext cx="18327177" cy="5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0935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DD40D80-48C4-4857-B0E7-C6C8188BB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77240"/>
            <a:ext cx="18173700" cy="4953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303AA2D7-F74B-443C-B355-FB8657CC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079" y="6438900"/>
            <a:ext cx="6328833" cy="227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8028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Dobry przykład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348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7EA2B01-B5A7-4C54-8EE1-E1B299633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056"/>
            <a:ext cx="18287999" cy="74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7680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30446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Optymalizacja artykułów blogowych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833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90713" y="647700"/>
            <a:ext cx="14547850" cy="1384300"/>
            <a:chOff x="2872008" y="876300"/>
            <a:chExt cx="11989731" cy="1385256"/>
          </a:xfrm>
        </p:grpSpPr>
        <p:sp>
          <p:nvSpPr>
            <p:cNvPr id="101380" name="TextBox 22"/>
            <p:cNvSpPr txBox="1">
              <a:spLocks noChangeArrowheads="1"/>
            </p:cNvSpPr>
            <p:nvPr/>
          </p:nvSpPr>
          <p:spPr bwMode="auto">
            <a:xfrm>
              <a:off x="2872008" y="876300"/>
              <a:ext cx="11989731" cy="86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5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  <p:sp>
          <p:nvSpPr>
            <p:cNvPr id="101381" name="TextBox 56"/>
            <p:cNvSpPr txBox="1">
              <a:spLocks noChangeArrowheads="1"/>
            </p:cNvSpPr>
            <p:nvPr/>
          </p:nvSpPr>
          <p:spPr bwMode="auto">
            <a:xfrm>
              <a:off x="5752740" y="1738074"/>
              <a:ext cx="6782519" cy="523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28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rPr>
                <a:t> </a:t>
              </a:r>
              <a:endParaRPr kumimoji="0" lang="en-US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291303" y="33476"/>
            <a:ext cx="9746670" cy="114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Nagłówek </a:t>
            </a:r>
            <a:r>
              <a:rPr kumimoji="0" lang="pl-PL" sz="4500" b="1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h1</a:t>
            </a:r>
            <a:r>
              <a:rPr kumimoji="0" lang="pl-PL" sz="45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 – główna fraza SEO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Paragraf zawierający wyrażenie kluczowe  wykorzystane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w nagłówku oraz jego synonim. 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Nagłówek 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h2</a:t>
            </a: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– fraza b. szczegółowa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Paragraf zawierający wyrażenie kluczowe wykorzystane w nagłówku oraz jego synonim.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Nagłówek </a:t>
            </a: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h3</a:t>
            </a: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 – fraza dopełniająca h2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Paragraf zawierający wyrażenie kluczowe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w nagłówku oraz jego synonim.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45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  <a:p>
            <a:pPr lvl="0" algn="ctr" eaLnBrk="1" hangingPunct="1">
              <a:defRPr/>
            </a:pPr>
            <a:r>
              <a:rPr lang="pl-PL" sz="3600" b="1" dirty="0">
                <a:solidFill>
                  <a:srgbClr val="44546A"/>
                </a:solidFill>
                <a:latin typeface="Calibri Light"/>
                <a:cs typeface="Arial" pitchFamily="34" charset="0"/>
              </a:rPr>
              <a:t>Nagłówek </a:t>
            </a:r>
            <a:r>
              <a:rPr lang="pl-PL" sz="3600" b="1" dirty="0">
                <a:solidFill>
                  <a:srgbClr val="20A185"/>
                </a:solidFill>
                <a:latin typeface="Calibri Light"/>
                <a:cs typeface="Arial" pitchFamily="34" charset="0"/>
              </a:rPr>
              <a:t>h3</a:t>
            </a:r>
            <a:r>
              <a:rPr lang="pl-PL" sz="3600" b="1" dirty="0">
                <a:solidFill>
                  <a:srgbClr val="44546A"/>
                </a:solidFill>
                <a:latin typeface="Calibri Light"/>
                <a:cs typeface="Arial" pitchFamily="34" charset="0"/>
              </a:rPr>
              <a:t>– fraza dopełniająca h2 </a:t>
            </a:r>
          </a:p>
          <a:p>
            <a:pPr lvl="0" algn="ctr" eaLnBrk="1" hangingPunct="1">
              <a:defRPr/>
            </a:pPr>
            <a:r>
              <a:rPr lang="pl-PL" sz="3200" dirty="0">
                <a:solidFill>
                  <a:srgbClr val="44546A"/>
                </a:solidFill>
                <a:latin typeface="Calibri Light"/>
                <a:cs typeface="Arial" pitchFamily="34" charset="0"/>
              </a:rPr>
              <a:t>Paragraf zawierający wyrażenie kluczowe </a:t>
            </a:r>
          </a:p>
          <a:p>
            <a:pPr lvl="0" algn="ctr" eaLnBrk="1" hangingPunct="1">
              <a:defRPr/>
            </a:pPr>
            <a:r>
              <a:rPr lang="pl-PL" sz="3200" dirty="0">
                <a:solidFill>
                  <a:srgbClr val="44546A"/>
                </a:solidFill>
                <a:latin typeface="Calibri Light"/>
                <a:cs typeface="Arial" pitchFamily="34" charset="0"/>
              </a:rPr>
              <a:t>w nagłówku oraz jego synonim.</a:t>
            </a:r>
          </a:p>
          <a:p>
            <a:pPr lvl="0" algn="ctr" eaLnBrk="1" hangingPunct="1">
              <a:defRPr/>
            </a:pPr>
            <a:endParaRPr lang="pl-PL" sz="3200" b="1" dirty="0">
              <a:solidFill>
                <a:srgbClr val="44546A"/>
              </a:solidFill>
              <a:latin typeface="Calibri Light"/>
              <a:cs typeface="Arial" pitchFamily="34" charset="0"/>
            </a:endParaRPr>
          </a:p>
          <a:p>
            <a:pPr lvl="0" algn="ctr" eaLnBrk="1" hangingPunct="1">
              <a:defRPr/>
            </a:pPr>
            <a:r>
              <a:rPr lang="pl-PL" sz="4000" b="1" dirty="0">
                <a:solidFill>
                  <a:srgbClr val="44546A"/>
                </a:solidFill>
                <a:latin typeface="Calibri Light"/>
                <a:cs typeface="Arial" pitchFamily="34" charset="0"/>
              </a:rPr>
              <a:t>Nagłówek </a:t>
            </a:r>
            <a:r>
              <a:rPr lang="pl-PL" sz="4000" b="1" dirty="0">
                <a:solidFill>
                  <a:srgbClr val="20A185"/>
                </a:solidFill>
                <a:latin typeface="Calibri Light"/>
                <a:cs typeface="Arial" pitchFamily="34" charset="0"/>
              </a:rPr>
              <a:t>h2</a:t>
            </a:r>
            <a:r>
              <a:rPr lang="pl-PL" sz="4000" b="1" dirty="0">
                <a:solidFill>
                  <a:srgbClr val="44546A"/>
                </a:solidFill>
                <a:latin typeface="Calibri Light"/>
                <a:cs typeface="Arial" pitchFamily="34" charset="0"/>
              </a:rPr>
              <a:t> – fraza b. szczegółowa</a:t>
            </a:r>
          </a:p>
          <a:p>
            <a:pPr lvl="0" algn="ctr" eaLnBrk="1" hangingPunct="1">
              <a:defRPr/>
            </a:pPr>
            <a:r>
              <a:rPr lang="pl-PL" sz="3200" dirty="0">
                <a:solidFill>
                  <a:srgbClr val="44546A"/>
                </a:solidFill>
                <a:latin typeface="Calibri Light"/>
                <a:cs typeface="Arial" pitchFamily="34" charset="0"/>
              </a:rPr>
              <a:t>Paragraf zawierający wyrażenie kluczowe wykorzystane w nagłówku oraz jego synonim.</a:t>
            </a:r>
          </a:p>
          <a:p>
            <a:pPr lvl="0" algn="ctr" eaLnBrk="1" hangingPunct="1">
              <a:defRPr/>
            </a:pPr>
            <a:endParaRPr lang="pl-PL" sz="3200" b="1" dirty="0">
              <a:solidFill>
                <a:srgbClr val="44546A"/>
              </a:solidFill>
              <a:latin typeface="Calibri Light"/>
              <a:cs typeface="Arial" pitchFamily="34" charset="0"/>
            </a:endParaRPr>
          </a:p>
          <a:p>
            <a:pPr lvl="0" algn="ctr" eaLnBrk="1" hangingPunct="1">
              <a:defRPr/>
            </a:pPr>
            <a:endParaRPr lang="pl-PL" sz="3200" b="1" dirty="0">
              <a:solidFill>
                <a:srgbClr val="44546A"/>
              </a:solidFill>
              <a:latin typeface="Calibri Light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20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30446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Przykład jest lepszy niż wykład!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6C08BD0-DA76-4353-A982-16333A9B2FE3}"/>
              </a:ext>
            </a:extLst>
          </p:cNvPr>
          <p:cNvSpPr txBox="1"/>
          <p:nvPr/>
        </p:nvSpPr>
        <p:spPr>
          <a:xfrm>
            <a:off x="713232" y="7178447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https://filipnocny.pl/5-technik-kreacji-hasel-reklamowych/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7156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2" name="Rectangle 77">
            <a:extLst>
              <a:ext uri="{FF2B5EF4-FFF2-40B4-BE49-F238E27FC236}">
                <a16:creationId xmlns:a16="http://schemas.microsoft.com/office/drawing/2014/main" xmlns="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4" descr="Darmowe zdjęcie z galerii z ?, ciekawy, czemu">
            <a:extLst>
              <a:ext uri="{FF2B5EF4-FFF2-40B4-BE49-F238E27FC236}">
                <a16:creationId xmlns:a16="http://schemas.microsoft.com/office/drawing/2014/main" xmlns="" id="{353D2646-842F-4065-9BF3-C8B652983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r="24680" b="909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Rectangle 79">
            <a:extLst>
              <a:ext uri="{FF2B5EF4-FFF2-40B4-BE49-F238E27FC236}">
                <a16:creationId xmlns:a16="http://schemas.microsoft.com/office/drawing/2014/main" xmlns="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3D91025-E918-4DDA-8F8E-6E7FB76A665D}"/>
              </a:ext>
            </a:extLst>
          </p:cNvPr>
          <p:cNvSpPr txBox="1"/>
          <p:nvPr/>
        </p:nvSpPr>
        <p:spPr>
          <a:xfrm>
            <a:off x="556640" y="1741932"/>
            <a:ext cx="9669400" cy="16931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57250" marR="0" lvl="0" indent="-857250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endParaRPr kumimoji="0" lang="en-US" sz="42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R="0" lvl="0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</a:t>
            </a:r>
            <a:r>
              <a:rPr kumimoji="0" lang="pl-PL" sz="5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zy</a:t>
            </a:r>
            <a:r>
              <a:rPr kumimoji="0" lang="pl-PL" sz="5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agencja </a:t>
            </a:r>
            <a:r>
              <a:rPr lang="pl-PL" sz="5400" b="1" dirty="0">
                <a:latin typeface="+mj-lt"/>
                <a:ea typeface="+mj-ea"/>
                <a:cs typeface="+mj-cs"/>
              </a:rPr>
              <a:t>jest nam potrzebna? </a:t>
            </a:r>
            <a:endParaRPr kumimoji="0" lang="en-US" sz="54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344" name="Rectangle 80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45" name="Rectangle 82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2366" y="3665220"/>
            <a:ext cx="4951476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E86CD8D9-C849-4CE6-8A08-8D950F15027E}"/>
              </a:ext>
            </a:extLst>
          </p:cNvPr>
          <p:cNvSpPr txBox="1"/>
          <p:nvPr/>
        </p:nvSpPr>
        <p:spPr>
          <a:xfrm>
            <a:off x="556641" y="4077081"/>
            <a:ext cx="846543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3000" dirty="0">
              <a:latin typeface="+mj-lt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05378D9F-36A2-4E2D-8550-3397E26EF771}"/>
              </a:ext>
            </a:extLst>
          </p:cNvPr>
          <p:cNvSpPr txBox="1"/>
          <p:nvPr/>
        </p:nvSpPr>
        <p:spPr>
          <a:xfrm>
            <a:off x="556641" y="4077081"/>
            <a:ext cx="910551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pl-PL" sz="4400" dirty="0">
                <a:latin typeface="+mj-lt"/>
              </a:rPr>
              <a:t>Wiele skutecznych działań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pl-PL" sz="4400" dirty="0">
                <a:latin typeface="+mj-lt"/>
              </a:rPr>
              <a:t>możemy realizować własnymi siłami!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2144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30446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Przykładowa struktura artykułu blogowego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6C08BD0-DA76-4353-A982-16333A9B2FE3}"/>
              </a:ext>
            </a:extLst>
          </p:cNvPr>
          <p:cNvSpPr txBox="1"/>
          <p:nvPr/>
        </p:nvSpPr>
        <p:spPr>
          <a:xfrm>
            <a:off x="713232" y="7178447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FFFFFF"/>
                </a:solidFill>
              </a:rPr>
              <a:t>dla strony odravelo.lubuskie.pl</a:t>
            </a: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508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ara, Romans, Rower, Łąki, Pole, Szczęśliwy">
            <a:extLst>
              <a:ext uri="{FF2B5EF4-FFF2-40B4-BE49-F238E27FC236}">
                <a16:creationId xmlns:a16="http://schemas.microsoft.com/office/drawing/2014/main" xmlns="" id="{086A8B3F-0BD5-408B-AC04-46A36FF21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11232931" y="3416419"/>
            <a:ext cx="7055069" cy="687058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extBox 44">
            <a:extLst>
              <a:ext uri="{FF2B5EF4-FFF2-40B4-BE49-F238E27FC236}">
                <a16:creationId xmlns:a16="http://schemas.microsoft.com/office/drawing/2014/main" xmlns="" id="{0656B7EF-9A41-4434-8957-A460359F3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030" y="7895896"/>
            <a:ext cx="5778062" cy="27510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Najpiękniejsze</a:t>
            </a:r>
            <a:r>
              <a:rPr kumimoji="0" lang="en-US" sz="5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trasy</a:t>
            </a:r>
            <a:r>
              <a:rPr kumimoji="0" lang="en-US" sz="5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rowerowe</a:t>
            </a:r>
            <a:r>
              <a:rPr kumimoji="0" lang="en-US" sz="5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koło</a:t>
            </a:r>
            <a:r>
              <a:rPr kumimoji="0" lang="en-US" sz="5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Zielonej</a:t>
            </a:r>
            <a:r>
              <a:rPr kumimoji="0" lang="en-US" sz="5600" b="1" i="0" u="none" strike="noStrike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5600" b="1" i="0" u="none" strike="noStrike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Góry</a:t>
            </a:r>
            <a:r>
              <a:rPr kumimoji="0" lang="en-US" sz="5600" b="1" i="0" u="none" strike="noStrike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5600" b="1" i="0" u="none" strike="noStrike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endParaRPr lang="en-US" sz="5600" b="1" dirty="0">
              <a:latin typeface="+mj-lt"/>
              <a:ea typeface="+mj-ea"/>
              <a:cs typeface="+mj-cs"/>
            </a:endParaRPr>
          </a:p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endParaRPr kumimoji="0" lang="en-US" sz="56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endParaRPr kumimoji="0" lang="en-US" sz="56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endParaRPr kumimoji="0" lang="en-US" sz="56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220496" y="7685689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80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90713" y="647700"/>
            <a:ext cx="14547850" cy="1384300"/>
            <a:chOff x="2872008" y="876300"/>
            <a:chExt cx="11989731" cy="1385256"/>
          </a:xfrm>
        </p:grpSpPr>
        <p:sp>
          <p:nvSpPr>
            <p:cNvPr id="101380" name="TextBox 22"/>
            <p:cNvSpPr txBox="1">
              <a:spLocks noChangeArrowheads="1"/>
            </p:cNvSpPr>
            <p:nvPr/>
          </p:nvSpPr>
          <p:spPr bwMode="auto">
            <a:xfrm>
              <a:off x="2872008" y="876300"/>
              <a:ext cx="11989731" cy="86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5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  <p:sp>
          <p:nvSpPr>
            <p:cNvPr id="101381" name="TextBox 56"/>
            <p:cNvSpPr txBox="1">
              <a:spLocks noChangeArrowheads="1"/>
            </p:cNvSpPr>
            <p:nvPr/>
          </p:nvSpPr>
          <p:spPr bwMode="auto">
            <a:xfrm>
              <a:off x="5752740" y="1738074"/>
              <a:ext cx="6782519" cy="523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28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rPr>
                <a:t> </a:t>
              </a:r>
              <a:endParaRPr kumimoji="0" lang="en-US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535238" y="1362090"/>
            <a:ext cx="1357884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Najpiękniejsze trasy rowerowe koło Zielonej</a:t>
            </a:r>
            <a:r>
              <a:rPr kumimoji="0" lang="pl-PL" sz="45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 Góry </a:t>
            </a:r>
            <a:r>
              <a:rPr kumimoji="0" lang="pl-PL" sz="45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(h1)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4500" b="1" dirty="0">
              <a:solidFill>
                <a:schemeClr val="accent1"/>
              </a:solidFill>
              <a:latin typeface="Calibri Light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Arial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F121C47-1642-4EDF-B4FA-B792C825313B}"/>
              </a:ext>
            </a:extLst>
          </p:cNvPr>
          <p:cNvSpPr txBox="1"/>
          <p:nvPr/>
        </p:nvSpPr>
        <p:spPr>
          <a:xfrm>
            <a:off x="3764280" y="2863900"/>
            <a:ext cx="1075944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5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 Light"/>
                <a:cs typeface="Arial" pitchFamily="34" charset="0"/>
              </a:rPr>
              <a:t>Czas wskoczyć na dwa kółka, odetchnąć świeżym powietrzem i odkryć bajkowe krajobrazy malowane najpiękniejszymi barwami natury! Wspaniałe </a:t>
            </a:r>
            <a:r>
              <a:rPr kumimoji="0" lang="pl-PL" sz="35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 Light"/>
                <a:cs typeface="Arial" pitchFamily="34" charset="0"/>
              </a:rPr>
              <a:t>trasy rowerowe koło </a:t>
            </a:r>
            <a:r>
              <a:rPr lang="pl-PL" sz="3500" b="1" dirty="0">
                <a:latin typeface="Calibri Light"/>
                <a:cs typeface="Arial" pitchFamily="34" charset="0"/>
              </a:rPr>
              <a:t>Z</a:t>
            </a:r>
            <a:r>
              <a:rPr kumimoji="0" lang="pl-PL" sz="35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 Light"/>
                <a:cs typeface="Arial" pitchFamily="34" charset="0"/>
              </a:rPr>
              <a:t>ielonej</a:t>
            </a:r>
            <a:r>
              <a:rPr kumimoji="0" lang="pl-PL" sz="35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 Light"/>
                <a:cs typeface="Arial" pitchFamily="34" charset="0"/>
              </a:rPr>
              <a:t> Góry </a:t>
            </a:r>
            <a:r>
              <a:rPr kumimoji="0" lang="pl-PL" sz="35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 Light"/>
                <a:cs typeface="Arial" pitchFamily="34" charset="0"/>
              </a:rPr>
              <a:t>kuszą sportowymi wyzwaniami, błogim wypoczynkiem oraz inspirują historią!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3500" dirty="0">
              <a:latin typeface="Calibri Light"/>
              <a:cs typeface="Arial" pitchFamily="34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500" dirty="0">
                <a:latin typeface="Calibri Light"/>
                <a:cs typeface="Arial" pitchFamily="34" charset="0"/>
              </a:rPr>
              <a:t>Już teraz wybierz idealną trasę i z</a:t>
            </a:r>
            <a:r>
              <a:rPr kumimoji="0" lang="pl-PL" sz="35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 Light"/>
                <a:cs typeface="Arial" pitchFamily="34" charset="0"/>
              </a:rPr>
              <a:t>aplanuj</a:t>
            </a:r>
            <a:r>
              <a:rPr kumimoji="0" lang="pl-PL" sz="35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 Light"/>
                <a:cs typeface="Arial" pitchFamily="34" charset="0"/>
              </a:rPr>
              <a:t> rowerowy weekend z rodziną lub przyjaciółmi!</a:t>
            </a:r>
            <a:endParaRPr kumimoji="0" lang="pl-PL" sz="3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cs typeface="Arial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4065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32473" y="358140"/>
            <a:ext cx="14547850" cy="1384300"/>
            <a:chOff x="2872008" y="876300"/>
            <a:chExt cx="11989731" cy="1385256"/>
          </a:xfrm>
        </p:grpSpPr>
        <p:sp>
          <p:nvSpPr>
            <p:cNvPr id="101380" name="TextBox 22"/>
            <p:cNvSpPr txBox="1">
              <a:spLocks noChangeArrowheads="1"/>
            </p:cNvSpPr>
            <p:nvPr/>
          </p:nvSpPr>
          <p:spPr bwMode="auto">
            <a:xfrm>
              <a:off x="2872008" y="876300"/>
              <a:ext cx="11989731" cy="86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5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  <p:sp>
          <p:nvSpPr>
            <p:cNvPr id="101381" name="TextBox 56"/>
            <p:cNvSpPr txBox="1">
              <a:spLocks noChangeArrowheads="1"/>
            </p:cNvSpPr>
            <p:nvPr/>
          </p:nvSpPr>
          <p:spPr bwMode="auto">
            <a:xfrm>
              <a:off x="5752740" y="1738074"/>
              <a:ext cx="6782519" cy="523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28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rPr>
                <a:t> </a:t>
              </a:r>
              <a:endParaRPr kumimoji="0" lang="en-US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BB0F22D-7DFE-408B-AC6C-3D53E23E1006}"/>
              </a:ext>
            </a:extLst>
          </p:cNvPr>
          <p:cNvSpPr txBox="1"/>
          <p:nvPr/>
        </p:nvSpPr>
        <p:spPr>
          <a:xfrm>
            <a:off x="1120616" y="743344"/>
            <a:ext cx="16268224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SZLAKI ROWEROWE DLA DZIECI – ZIELONA GÓRA I OKOLICE </a:t>
            </a:r>
            <a:r>
              <a:rPr lang="pl-PL" sz="35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(H2)</a:t>
            </a:r>
          </a:p>
          <a:p>
            <a:endParaRPr lang="pl-PL" sz="35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pl-PL" sz="3500" dirty="0">
                <a:latin typeface="Calibri Light" panose="020F0302020204030204" pitchFamily="34" charset="0"/>
                <a:cs typeface="Calibri Light" panose="020F0302020204030204" pitchFamily="34" charset="0"/>
              </a:rPr>
              <a:t>Chcesz zapewnić starszym i młodszym pociechom wycieczkę pełną frajdy? </a:t>
            </a:r>
            <a:r>
              <a:rPr lang="pl-PL" sz="3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Szlaki rowerowe dla dzieci w Zielonej Górze i okolicach </a:t>
            </a:r>
            <a:r>
              <a:rPr lang="pl-PL" sz="3500" dirty="0">
                <a:latin typeface="Calibri Light" panose="020F0302020204030204" pitchFamily="34" charset="0"/>
                <a:cs typeface="Calibri Light" panose="020F0302020204030204" pitchFamily="34" charset="0"/>
              </a:rPr>
              <a:t>to 25 km tras przygotowanych dla rowerzystów w różnym wieku.   </a:t>
            </a:r>
          </a:p>
          <a:p>
            <a:endParaRPr lang="pl-PL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Trasy rowerowe dla dzieci od 5 do 12 lat </a:t>
            </a:r>
            <a:r>
              <a:rPr lang="pl-PL" sz="35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(h3)</a:t>
            </a:r>
          </a:p>
          <a:p>
            <a:pPr algn="just"/>
            <a:endParaRPr lang="pl-PL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pl-PL" sz="3500" dirty="0">
                <a:latin typeface="Calibri Light" panose="020F0302020204030204" pitchFamily="34" charset="0"/>
                <a:cs typeface="Calibri Light" panose="020F0302020204030204" pitchFamily="34" charset="0"/>
              </a:rPr>
              <a:t>tutaj przydatny opis trasy z informacjami, co można zobaczyć, gdzie odpocząć </a:t>
            </a:r>
          </a:p>
          <a:p>
            <a:pPr algn="just"/>
            <a:r>
              <a:rPr lang="pl-PL" sz="3500" dirty="0">
                <a:latin typeface="Calibri Light" panose="020F0302020204030204" pitchFamily="34" charset="0"/>
                <a:cs typeface="Calibri Light" panose="020F0302020204030204" pitchFamily="34" charset="0"/>
              </a:rPr>
              <a:t>+ mapka do pobrania.</a:t>
            </a:r>
          </a:p>
          <a:p>
            <a:pPr algn="just"/>
            <a:endParaRPr lang="pl-PL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pl-PL" sz="3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Trasy rowerowe dla dzieci od 12 do 16 lat </a:t>
            </a:r>
            <a:r>
              <a:rPr lang="pl-PL" sz="35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(h3)</a:t>
            </a:r>
          </a:p>
          <a:p>
            <a:pPr algn="just"/>
            <a:endParaRPr lang="pl-PL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pl-PL" sz="3500" dirty="0">
                <a:latin typeface="Calibri Light" panose="020F0302020204030204" pitchFamily="34" charset="0"/>
                <a:cs typeface="Calibri Light" panose="020F0302020204030204" pitchFamily="34" charset="0"/>
              </a:rPr>
              <a:t>tutaj przydatny opis trasy z informacjami, co można zobaczyć, gdzie odpocząć </a:t>
            </a:r>
          </a:p>
          <a:p>
            <a:pPr algn="just"/>
            <a:r>
              <a:rPr lang="pl-PL" sz="3500" dirty="0">
                <a:latin typeface="Calibri Light" panose="020F0302020204030204" pitchFamily="34" charset="0"/>
                <a:cs typeface="Calibri Light" panose="020F0302020204030204" pitchFamily="34" charset="0"/>
              </a:rPr>
              <a:t>+ mapka do pobrania.</a:t>
            </a:r>
          </a:p>
          <a:p>
            <a:pPr algn="just"/>
            <a:endParaRPr lang="pl-PL" sz="3500" b="1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pl-PL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92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32473" y="358140"/>
            <a:ext cx="14547850" cy="1384300"/>
            <a:chOff x="2872008" y="876300"/>
            <a:chExt cx="11989731" cy="1385256"/>
          </a:xfrm>
        </p:grpSpPr>
        <p:sp>
          <p:nvSpPr>
            <p:cNvPr id="101380" name="TextBox 22"/>
            <p:cNvSpPr txBox="1">
              <a:spLocks noChangeArrowheads="1"/>
            </p:cNvSpPr>
            <p:nvPr/>
          </p:nvSpPr>
          <p:spPr bwMode="auto">
            <a:xfrm>
              <a:off x="2872008" y="876300"/>
              <a:ext cx="11989731" cy="86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5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  <p:sp>
          <p:nvSpPr>
            <p:cNvPr id="101381" name="TextBox 56"/>
            <p:cNvSpPr txBox="1">
              <a:spLocks noChangeArrowheads="1"/>
            </p:cNvSpPr>
            <p:nvPr/>
          </p:nvSpPr>
          <p:spPr bwMode="auto">
            <a:xfrm>
              <a:off x="5752740" y="1738074"/>
              <a:ext cx="6782519" cy="523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28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rPr>
                <a:t> </a:t>
              </a:r>
              <a:endParaRPr kumimoji="0" lang="en-US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BB0F22D-7DFE-408B-AC6C-3D53E23E1006}"/>
              </a:ext>
            </a:extLst>
          </p:cNvPr>
          <p:cNvSpPr txBox="1"/>
          <p:nvPr/>
        </p:nvSpPr>
        <p:spPr>
          <a:xfrm>
            <a:off x="1009888" y="358140"/>
            <a:ext cx="16268224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SZLAKI ROWEROWE DLA DOROSŁYCH – ZIELONA GÓRA I OKOLICE </a:t>
            </a:r>
            <a:r>
              <a:rPr lang="pl-PL" sz="35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(H2)</a:t>
            </a:r>
          </a:p>
          <a:p>
            <a:endParaRPr lang="pl-PL" sz="35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pl-P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Co powiesz na trekkingową wyprawę, aby zadbać o kondycję i wkręcić tętno na nieco wyższe obroty? A może wolisz spokojną wyprawę, aby przyjemnie się zrelaksować? Szlaki rowerowe w Zielonej Górze i okolicach dla dorosłych zapewnią Ci bogaty wybór niemal na każdy dzień tygodnia! </a:t>
            </a:r>
          </a:p>
          <a:p>
            <a:endParaRPr lang="pl-PL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Trekkingowe trasy rowerowe dla młodzieży i dorosłych </a:t>
            </a:r>
            <a:r>
              <a:rPr lang="pl-PL" sz="35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(h3)</a:t>
            </a:r>
          </a:p>
          <a:p>
            <a:pPr algn="just"/>
            <a:endParaRPr lang="pl-PL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pl-P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tutaj przydatny opis trasy z informacjami dot. przygotowań do wyprawy, wyzwań sportowych i odpoczynku + mapka do pobrania.</a:t>
            </a:r>
          </a:p>
          <a:p>
            <a:pPr algn="just"/>
            <a:endParaRPr lang="pl-PL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3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Rodzinne trasy rowerowe </a:t>
            </a:r>
            <a:r>
              <a:rPr lang="pl-PL" sz="35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(h3)</a:t>
            </a:r>
          </a:p>
          <a:p>
            <a:pPr algn="just"/>
            <a:endParaRPr lang="pl-PL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pl-P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tutaj przydatny opis trasy z informacjami, co można zobaczyć, gdzie odpocząć  + mapka do pobrania.</a:t>
            </a:r>
          </a:p>
          <a:p>
            <a:pPr algn="just"/>
            <a:endParaRPr lang="pl-PL" sz="35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pl-PL" sz="3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Trasy rowerowe dla seniorów </a:t>
            </a:r>
            <a:r>
              <a:rPr lang="pl-PL" sz="35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(h3)</a:t>
            </a:r>
          </a:p>
          <a:p>
            <a:pPr algn="just"/>
            <a:endParaRPr lang="pl-PL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pl-P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tutaj przydatny opis trasy z informacjami, co można zobaczyć, gdzie odpocząć  + mapka do pobrania.</a:t>
            </a:r>
          </a:p>
        </p:txBody>
      </p:sp>
    </p:spTree>
    <p:extLst>
      <p:ext uri="{BB962C8B-B14F-4D97-AF65-F5344CB8AC3E}">
        <p14:creationId xmlns:p14="http://schemas.microsoft.com/office/powerpoint/2010/main" val="520990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32473" y="358140"/>
            <a:ext cx="14547850" cy="1384300"/>
            <a:chOff x="2872008" y="876300"/>
            <a:chExt cx="11989731" cy="1385256"/>
          </a:xfrm>
        </p:grpSpPr>
        <p:sp>
          <p:nvSpPr>
            <p:cNvPr id="101380" name="TextBox 22"/>
            <p:cNvSpPr txBox="1">
              <a:spLocks noChangeArrowheads="1"/>
            </p:cNvSpPr>
            <p:nvPr/>
          </p:nvSpPr>
          <p:spPr bwMode="auto">
            <a:xfrm>
              <a:off x="2872008" y="876300"/>
              <a:ext cx="11989731" cy="86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altLang="pl-PL" sz="5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  <p:sp>
          <p:nvSpPr>
            <p:cNvPr id="101381" name="TextBox 56"/>
            <p:cNvSpPr txBox="1">
              <a:spLocks noChangeArrowheads="1"/>
            </p:cNvSpPr>
            <p:nvPr/>
          </p:nvSpPr>
          <p:spPr bwMode="auto">
            <a:xfrm>
              <a:off x="5752740" y="1738074"/>
              <a:ext cx="6782519" cy="523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pl-PL" sz="28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rPr>
                <a:t> </a:t>
              </a:r>
              <a:endParaRPr kumimoji="0" lang="en-US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BB0F22D-7DFE-408B-AC6C-3D53E23E1006}"/>
              </a:ext>
            </a:extLst>
          </p:cNvPr>
          <p:cNvSpPr txBox="1"/>
          <p:nvPr/>
        </p:nvSpPr>
        <p:spPr>
          <a:xfrm>
            <a:off x="1116568" y="788945"/>
            <a:ext cx="16268224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MAPKI SZLAKÓW ROWEROWYCH W LUBUSKIEM </a:t>
            </a:r>
            <a:r>
              <a:rPr lang="pl-PL" sz="35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(H2)</a:t>
            </a:r>
          </a:p>
          <a:p>
            <a:pPr algn="ctr"/>
            <a:endParaRPr lang="pl-PL" sz="3500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l-P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A może zjedziesz z głównych tras i skorzystasz z innych malowniczych szlaków w Województwie Lubuskim? Czeka na Ciebie ponad 200 km rowerowych przygód. Zerknij niżej, ściągnij mapkę i ruszaj po wypoczynek, pozytywną energię oraz bajkowe widoki! </a:t>
            </a:r>
          </a:p>
          <a:p>
            <a:pPr algn="ctr"/>
            <a:endParaRPr lang="pl-PL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l-P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pl-PL" sz="3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Tutaj mapki do ściągnięcia</a:t>
            </a:r>
            <a:r>
              <a:rPr lang="pl-P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</a:t>
            </a:r>
            <a:r>
              <a:rPr lang="pl-PL" sz="30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 Podziel się artykułem ze znajomymi na FB </a:t>
            </a:r>
          </a:p>
          <a:p>
            <a:pPr algn="just"/>
            <a:endParaRPr lang="pl-PL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pl-P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Koniecznie przeczytaj także:</a:t>
            </a:r>
          </a:p>
          <a:p>
            <a:pPr algn="just"/>
            <a:endParaRPr lang="pl-PL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pl-PL" sz="3500" b="1" dirty="0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pl-PL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ela 4">
            <a:extLst>
              <a:ext uri="{FF2B5EF4-FFF2-40B4-BE49-F238E27FC236}">
                <a16:creationId xmlns:a16="http://schemas.microsoft.com/office/drawing/2014/main" xmlns="" id="{9602BE7D-4618-4213-B985-03122EB91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498997"/>
              </p:ext>
            </p:extLst>
          </p:nvPr>
        </p:nvGraphicFramePr>
        <p:xfrm>
          <a:off x="3088323" y="6637020"/>
          <a:ext cx="12192000" cy="2560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148185947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4797843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4105622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l-PL" dirty="0">
                        <a:latin typeface="+mj-lt"/>
                      </a:endParaRPr>
                    </a:p>
                    <a:p>
                      <a:pPr algn="ctr"/>
                      <a:endParaRPr lang="pl-PL" b="0" i="0" dirty="0">
                        <a:latin typeface="+mj-lt"/>
                      </a:endParaRPr>
                    </a:p>
                    <a:p>
                      <a:pPr algn="ctr"/>
                      <a:r>
                        <a:rPr lang="pl-PL" b="0" i="0" dirty="0">
                          <a:latin typeface="+mj-lt"/>
                        </a:rPr>
                        <a:t>Kolejny artkuł </a:t>
                      </a:r>
                    </a:p>
                    <a:p>
                      <a:pPr algn="ctr"/>
                      <a:endParaRPr lang="pl-PL" dirty="0">
                        <a:latin typeface="+mj-lt"/>
                      </a:endParaRPr>
                    </a:p>
                    <a:p>
                      <a:pPr algn="ctr"/>
                      <a:endParaRPr lang="pl-PL" dirty="0">
                        <a:latin typeface="+mj-lt"/>
                      </a:endParaRPr>
                    </a:p>
                    <a:p>
                      <a:pPr algn="ctr"/>
                      <a:endParaRPr lang="pl-PL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>
                        <a:latin typeface="+mj-lt"/>
                      </a:endParaRPr>
                    </a:p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b="0" i="0" dirty="0">
                        <a:latin typeface="+mj-lt"/>
                      </a:endParaRPr>
                    </a:p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0" i="0" dirty="0">
                          <a:latin typeface="+mj-lt"/>
                        </a:rPr>
                        <a:t>Kolejny artkuł </a:t>
                      </a:r>
                    </a:p>
                    <a:p>
                      <a:pPr algn="ctr"/>
                      <a:endParaRPr lang="pl-PL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b="0" i="0" dirty="0">
                        <a:latin typeface="+mj-lt"/>
                      </a:endParaRPr>
                    </a:p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b="0" i="0" dirty="0">
                        <a:latin typeface="+mj-lt"/>
                      </a:endParaRPr>
                    </a:p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0" i="0" dirty="0">
                          <a:latin typeface="+mj-lt"/>
                        </a:rPr>
                        <a:t>Kolejny artkuł </a:t>
                      </a:r>
                    </a:p>
                    <a:p>
                      <a:pPr algn="ctr"/>
                      <a:endParaRPr lang="pl-PL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5507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374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A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rtykuł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blogowy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typu </a:t>
            </a:r>
            <a:r>
              <a:rPr lang="pl-PL" sz="7200" dirty="0" err="1">
                <a:solidFill>
                  <a:schemeClr val="tx1"/>
                </a:solidFill>
                <a:latin typeface="+mj-lt"/>
              </a:rPr>
              <a:t>Pillar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7200" dirty="0" err="1">
                <a:solidFill>
                  <a:schemeClr val="tx1"/>
                </a:solidFill>
                <a:latin typeface="+mj-lt"/>
              </a:rPr>
              <a:t>Page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 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224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4" name="Rectangle 134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2" name="Picture 2" descr="Darmowe zdjęcie z galerii z babcia, baboushka, cień">
            <a:extLst>
              <a:ext uri="{FF2B5EF4-FFF2-40B4-BE49-F238E27FC236}">
                <a16:creationId xmlns:a16="http://schemas.microsoft.com/office/drawing/2014/main" xmlns="" id="{502AA14D-0F37-44B8-BA7E-0008C4319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1" r="1" b="1"/>
          <a:stretch/>
        </p:blipFill>
        <p:spPr bwMode="auto">
          <a:xfrm>
            <a:off x="5285228" y="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 dirty="0">
                <a:solidFill>
                  <a:schemeClr val="tx1"/>
                </a:solidFill>
                <a:latin typeface="+mj-lt"/>
              </a:rPr>
              <a:t>Pillar Page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223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B715510C-29C6-4E31-BE05-56A0BF7495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074723"/>
              </p:ext>
            </p:extLst>
          </p:nvPr>
        </p:nvGraphicFramePr>
        <p:xfrm>
          <a:off x="5921831" y="1079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B9F04D03-5D69-4383-9DF2-A09E0B2B70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9339475"/>
              </p:ext>
            </p:extLst>
          </p:nvPr>
        </p:nvGraphicFramePr>
        <p:xfrm>
          <a:off x="5921831" y="1079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AEFCB4-CD01-4901-B5E9-305DA332EA72}"/>
              </a:ext>
            </a:extLst>
          </p:cNvPr>
          <p:cNvSpPr txBox="1"/>
          <p:nvPr/>
        </p:nvSpPr>
        <p:spPr>
          <a:xfrm>
            <a:off x="669471" y="2367643"/>
            <a:ext cx="64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b="1" dirty="0" err="1">
                <a:solidFill>
                  <a:schemeClr val="accent1"/>
                </a:solidFill>
                <a:latin typeface="+mj-lt"/>
              </a:rPr>
              <a:t>Pillar</a:t>
            </a:r>
            <a:r>
              <a:rPr lang="pl-PL" sz="3500" dirty="0">
                <a:solidFill>
                  <a:schemeClr val="bg1"/>
                </a:solidFill>
                <a:latin typeface="+mj-lt"/>
              </a:rPr>
              <a:t> – artykuł nadrzędny </a:t>
            </a:r>
          </a:p>
          <a:p>
            <a:r>
              <a:rPr lang="pl-PL" sz="3500" dirty="0">
                <a:solidFill>
                  <a:schemeClr val="bg1"/>
                </a:solidFill>
                <a:latin typeface="+mj-lt"/>
              </a:rPr>
              <a:t>(ani za ogólny, ani za szczegółowy)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7567F611-F478-49D9-A540-98A81AE035B9}"/>
              </a:ext>
            </a:extLst>
          </p:cNvPr>
          <p:cNvSpPr txBox="1"/>
          <p:nvPr/>
        </p:nvSpPr>
        <p:spPr>
          <a:xfrm>
            <a:off x="669471" y="4240561"/>
            <a:ext cx="64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b="1" dirty="0">
                <a:solidFill>
                  <a:schemeClr val="accent1"/>
                </a:solidFill>
                <a:latin typeface="+mj-lt"/>
              </a:rPr>
              <a:t>Cluster </a:t>
            </a:r>
            <a:r>
              <a:rPr lang="pl-PL" sz="3500" dirty="0">
                <a:solidFill>
                  <a:schemeClr val="bg1"/>
                </a:solidFill>
                <a:latin typeface="+mj-lt"/>
              </a:rPr>
              <a:t>– artykuł podrzędny </a:t>
            </a:r>
          </a:p>
          <a:p>
            <a:r>
              <a:rPr lang="pl-PL" sz="3500" dirty="0">
                <a:solidFill>
                  <a:schemeClr val="bg1"/>
                </a:solidFill>
                <a:latin typeface="+mj-lt"/>
              </a:rPr>
              <a:t>(szczegółowy)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01FCE1E3-18A2-42EA-9932-E016D3F7B792}"/>
              </a:ext>
            </a:extLst>
          </p:cNvPr>
          <p:cNvSpPr txBox="1"/>
          <p:nvPr/>
        </p:nvSpPr>
        <p:spPr>
          <a:xfrm>
            <a:off x="669471" y="5944175"/>
            <a:ext cx="64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b="1" dirty="0">
                <a:solidFill>
                  <a:schemeClr val="accent1"/>
                </a:solidFill>
                <a:latin typeface="+mj-lt"/>
              </a:rPr>
              <a:t>Linki wewnętrzne </a:t>
            </a:r>
            <a:r>
              <a:rPr lang="pl-PL" sz="3500" dirty="0">
                <a:solidFill>
                  <a:schemeClr val="bg1"/>
                </a:solidFill>
                <a:latin typeface="+mj-lt"/>
              </a:rPr>
              <a:t>– linki kierujące ruch między artykułami</a:t>
            </a:r>
          </a:p>
        </p:txBody>
      </p:sp>
    </p:spTree>
    <p:extLst>
      <p:ext uri="{BB962C8B-B14F-4D97-AF65-F5344CB8AC3E}">
        <p14:creationId xmlns:p14="http://schemas.microsoft.com/office/powerpoint/2010/main" val="409776969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B715510C-29C6-4E31-BE05-56A0BF749571}"/>
              </a:ext>
            </a:extLst>
          </p:cNvPr>
          <p:cNvGraphicFramePr/>
          <p:nvPr/>
        </p:nvGraphicFramePr>
        <p:xfrm>
          <a:off x="5921831" y="1079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B9F04D03-5D69-4383-9DF2-A09E0B2B70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7471015"/>
              </p:ext>
            </p:extLst>
          </p:nvPr>
        </p:nvGraphicFramePr>
        <p:xfrm>
          <a:off x="5921831" y="10795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3AEFCB4-CD01-4901-B5E9-305DA332EA72}"/>
              </a:ext>
            </a:extLst>
          </p:cNvPr>
          <p:cNvSpPr txBox="1"/>
          <p:nvPr/>
        </p:nvSpPr>
        <p:spPr>
          <a:xfrm>
            <a:off x="669471" y="2367643"/>
            <a:ext cx="64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b="1" dirty="0">
                <a:solidFill>
                  <a:schemeClr val="accent1"/>
                </a:solidFill>
                <a:latin typeface="+mj-lt"/>
              </a:rPr>
              <a:t>Mama</a:t>
            </a:r>
            <a:r>
              <a:rPr lang="pl-PL" sz="3500" dirty="0">
                <a:solidFill>
                  <a:schemeClr val="bg1"/>
                </a:solidFill>
                <a:latin typeface="+mj-lt"/>
              </a:rPr>
              <a:t> – artykuł nadrzędny </a:t>
            </a:r>
          </a:p>
          <a:p>
            <a:r>
              <a:rPr lang="pl-PL" sz="3500" dirty="0">
                <a:solidFill>
                  <a:schemeClr val="bg1"/>
                </a:solidFill>
                <a:latin typeface="+mj-lt"/>
              </a:rPr>
              <a:t>(ani za ogólny, ani za szczegółowy)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7567F611-F478-49D9-A540-98A81AE035B9}"/>
              </a:ext>
            </a:extLst>
          </p:cNvPr>
          <p:cNvSpPr txBox="1"/>
          <p:nvPr/>
        </p:nvSpPr>
        <p:spPr>
          <a:xfrm>
            <a:off x="669471" y="4240561"/>
            <a:ext cx="64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b="1" dirty="0">
                <a:solidFill>
                  <a:schemeClr val="accent1"/>
                </a:solidFill>
                <a:latin typeface="+mj-lt"/>
              </a:rPr>
              <a:t>Córka  </a:t>
            </a:r>
            <a:r>
              <a:rPr lang="pl-PL" sz="3500" dirty="0">
                <a:solidFill>
                  <a:schemeClr val="bg1"/>
                </a:solidFill>
                <a:latin typeface="+mj-lt"/>
              </a:rPr>
              <a:t>– artykuł podrzędny </a:t>
            </a:r>
          </a:p>
          <a:p>
            <a:r>
              <a:rPr lang="pl-PL" sz="3500" dirty="0">
                <a:solidFill>
                  <a:schemeClr val="bg1"/>
                </a:solidFill>
                <a:latin typeface="+mj-lt"/>
              </a:rPr>
              <a:t>(szczegółowy)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01FCE1E3-18A2-42EA-9932-E016D3F7B792}"/>
              </a:ext>
            </a:extLst>
          </p:cNvPr>
          <p:cNvSpPr txBox="1"/>
          <p:nvPr/>
        </p:nvSpPr>
        <p:spPr>
          <a:xfrm>
            <a:off x="669471" y="5944175"/>
            <a:ext cx="640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b="1" dirty="0">
                <a:solidFill>
                  <a:schemeClr val="accent1"/>
                </a:solidFill>
                <a:latin typeface="+mj-lt"/>
              </a:rPr>
              <a:t>Linki wewnętrzne </a:t>
            </a:r>
            <a:r>
              <a:rPr lang="pl-PL" sz="3500" dirty="0">
                <a:solidFill>
                  <a:schemeClr val="bg1"/>
                </a:solidFill>
                <a:latin typeface="+mj-lt"/>
              </a:rPr>
              <a:t>– linki kierujące ruch między artykułami</a:t>
            </a:r>
          </a:p>
        </p:txBody>
      </p:sp>
    </p:spTree>
    <p:extLst>
      <p:ext uri="{BB962C8B-B14F-4D97-AF65-F5344CB8AC3E}">
        <p14:creationId xmlns:p14="http://schemas.microsoft.com/office/powerpoint/2010/main" val="2613444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2F19B711-C590-44D1-9AA8-9F143B0ED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C0C79CF2-6A1C-4636-84CE-ABB2BE191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7A5D17DF-AD65-402C-A95C-F13C770C9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5199" y="965202"/>
            <a:ext cx="16357600" cy="8356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43B023E-8FDB-4234-B1D0-4E5ED6B38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104" y="1244624"/>
            <a:ext cx="12183991" cy="389887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9DB869EB-8BC7-4258-9FB4-32EA971A9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104" y="5306634"/>
            <a:ext cx="12183991" cy="37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49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2" name="Rectangle 77">
            <a:extLst>
              <a:ext uri="{FF2B5EF4-FFF2-40B4-BE49-F238E27FC236}">
                <a16:creationId xmlns:a16="http://schemas.microsoft.com/office/drawing/2014/main" xmlns="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340" name="Picture 4" descr="Darmowe zdjęcie z galerii z ?, ciekawy, czemu">
            <a:extLst>
              <a:ext uri="{FF2B5EF4-FFF2-40B4-BE49-F238E27FC236}">
                <a16:creationId xmlns:a16="http://schemas.microsoft.com/office/drawing/2014/main" xmlns="" id="{353D2646-842F-4065-9BF3-C8B652983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r="24680" b="909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Rectangle 79">
            <a:extLst>
              <a:ext uri="{FF2B5EF4-FFF2-40B4-BE49-F238E27FC236}">
                <a16:creationId xmlns:a16="http://schemas.microsoft.com/office/drawing/2014/main" xmlns="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3D91025-E918-4DDA-8F8E-6E7FB76A665D}"/>
              </a:ext>
            </a:extLst>
          </p:cNvPr>
          <p:cNvSpPr txBox="1"/>
          <p:nvPr/>
        </p:nvSpPr>
        <p:spPr>
          <a:xfrm>
            <a:off x="556640" y="1741932"/>
            <a:ext cx="9669400" cy="16931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57250" marR="0" lvl="0" indent="-8572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</a:t>
            </a:r>
            <a:r>
              <a:rPr kumimoji="0" lang="pl-PL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zego</a:t>
            </a: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dziś się </a:t>
            </a:r>
            <a:r>
              <a:rPr kumimoji="0" lang="pl-PL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nauczym</a:t>
            </a: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y?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344" name="Rectangle 80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5" name="Rectangle 82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2366" y="3665220"/>
            <a:ext cx="4951476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E86CD8D9-C849-4CE6-8A08-8D950F15027E}"/>
              </a:ext>
            </a:extLst>
          </p:cNvPr>
          <p:cNvSpPr txBox="1"/>
          <p:nvPr/>
        </p:nvSpPr>
        <p:spPr>
          <a:xfrm>
            <a:off x="556641" y="4077081"/>
            <a:ext cx="846543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05378D9F-36A2-4E2D-8550-3397E26EF771}"/>
              </a:ext>
            </a:extLst>
          </p:cNvPr>
          <p:cNvSpPr txBox="1"/>
          <p:nvPr/>
        </p:nvSpPr>
        <p:spPr>
          <a:xfrm>
            <a:off x="556641" y="4077081"/>
            <a:ext cx="910551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742950" marR="0" lvl="0" indent="-7429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Jak dzielimy wyniki w Google?</a:t>
            </a:r>
          </a:p>
          <a:p>
            <a:pPr marL="742950" marR="0" lvl="0" indent="-7429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sz="4400" dirty="0">
                <a:solidFill>
                  <a:srgbClr val="44546A"/>
                </a:solidFill>
                <a:latin typeface="Calibri Light"/>
              </a:rPr>
              <a:t>Jak dobierać słowa kluczowe?</a:t>
            </a:r>
          </a:p>
          <a:p>
            <a:pPr marL="742950" marR="0" lvl="0" indent="-7429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sz="4400" dirty="0">
                <a:solidFill>
                  <a:srgbClr val="44546A"/>
                </a:solidFill>
                <a:latin typeface="Calibri Light"/>
              </a:rPr>
              <a:t>J</a:t>
            </a:r>
            <a:r>
              <a:rPr kumimoji="0" lang="pl-PL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ak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działają algorytmy Google?</a:t>
            </a:r>
          </a:p>
          <a:p>
            <a:pPr marL="742950" marR="0" lvl="0" indent="-7429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sz="4400" dirty="0">
                <a:solidFill>
                  <a:srgbClr val="44546A"/>
                </a:solidFill>
                <a:latin typeface="Calibri Light"/>
              </a:rPr>
              <a:t>Jak optymalizować strukturę strony?</a:t>
            </a:r>
          </a:p>
          <a:p>
            <a:pPr marL="742950" marR="0" lvl="0" indent="-7429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Jak tworzy</a:t>
            </a:r>
            <a:r>
              <a:rPr lang="pl-PL" sz="4400" dirty="0">
                <a:solidFill>
                  <a:srgbClr val="44546A"/>
                </a:solidFill>
                <a:latin typeface="Calibri Light"/>
              </a:rPr>
              <a:t>ć skuteczne teksty SEO?</a:t>
            </a:r>
          </a:p>
          <a:p>
            <a:pPr marL="742950" marR="0" lvl="0" indent="-7429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Jak pozyskiwać linki</a:t>
            </a:r>
            <a:r>
              <a:rPr lang="pl-PL" sz="4400" dirty="0">
                <a:solidFill>
                  <a:srgbClr val="44546A"/>
                </a:solidFill>
                <a:latin typeface="Calibri Light"/>
              </a:rPr>
              <a:t>?</a:t>
            </a:r>
          </a:p>
          <a:p>
            <a:pPr marL="742950" marR="0" lvl="0" indent="-7429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Jak </a:t>
            </a:r>
            <a:r>
              <a:rPr lang="pl-PL" sz="4400" dirty="0">
                <a:solidFill>
                  <a:srgbClr val="44546A"/>
                </a:solidFill>
                <a:latin typeface="Calibri Light"/>
              </a:rPr>
              <a:t>analizować efekty pozycjonowania?</a:t>
            </a:r>
            <a:r>
              <a:rPr kumimoji="0" lang="pl-PL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080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7D54FBB-F124-49A3-A7F9-5D0D0DA89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366"/>
            <a:ext cx="18293674" cy="83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3902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2E8CD4E-6381-4807-AA5B-CE0024A8BE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28445F8-F032-43C9-8D0F-A5155F525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88"/>
            <a:ext cx="8307832" cy="4330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E55C21CE-F319-4DEA-A92A-C7EE44AE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69" y="966343"/>
            <a:ext cx="6621518" cy="38404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6A325B5-56A3-425A-B9A3-0CEB7CA1B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64648" y="720090"/>
            <a:ext cx="8307832" cy="43305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D5DF81D-3504-4D2A-9195-066795657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949" y="966343"/>
            <a:ext cx="7079227" cy="38404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80DE958-9D45-4CAD-BF1F-FA2ED970B7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9" y="5291934"/>
            <a:ext cx="8307831" cy="42749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5CB0D53-7DCF-47B3-A4EF-CF2240033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728" y="5480176"/>
            <a:ext cx="7350200" cy="384048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B93B4BF-AD35-4E52-8131-161C5FB9CD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64648" y="5291934"/>
            <a:ext cx="8307832" cy="42749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C91C18B6-5EB0-450A-93F1-FCEAFF01C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290" y="5509182"/>
            <a:ext cx="775854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90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armowe zdjęcie z galerii z babcia, baboushka, cień">
            <a:extLst>
              <a:ext uri="{FF2B5EF4-FFF2-40B4-BE49-F238E27FC236}">
                <a16:creationId xmlns:a16="http://schemas.microsoft.com/office/drawing/2014/main" xmlns="" id="{502AA14D-0F37-44B8-BA7E-0008C4319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3"/>
          <a:stretch/>
        </p:blipFill>
        <p:spPr bwMode="auto">
          <a:xfrm>
            <a:off x="7228332" y="1"/>
            <a:ext cx="11059668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Freeform: Shape 191">
            <a:extLst>
              <a:ext uri="{FF2B5EF4-FFF2-40B4-BE49-F238E27FC236}">
                <a16:creationId xmlns:a16="http://schemas.microsoft.com/office/drawing/2014/main" xmlns="" id="{E1223861-A3E8-48E6-8C01-F3C9AD22D3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717"/>
            <a:ext cx="13345179" cy="10287717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xmlns="" id="{CE940727-F42D-4F2B-AF71-DA5D9FABE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718"/>
            <a:ext cx="12144373" cy="10287718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07008" y="1163449"/>
            <a:ext cx="7936992" cy="40613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8100" dirty="0" err="1">
                <a:solidFill>
                  <a:schemeClr val="tx1"/>
                </a:solidFill>
                <a:latin typeface="+mj-lt"/>
              </a:rPr>
              <a:t>Pillar</a:t>
            </a:r>
            <a:r>
              <a:rPr lang="pl-PL" sz="8100" dirty="0">
                <a:solidFill>
                  <a:schemeClr val="tx1"/>
                </a:solidFill>
                <a:latin typeface="+mj-lt"/>
              </a:rPr>
              <a:t> / Mama</a:t>
            </a:r>
            <a:endParaRPr lang="en-US" sz="81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419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869D9CF-5A8A-4B74-B484-B765BA93859C}"/>
              </a:ext>
            </a:extLst>
          </p:cNvPr>
          <p:cNvSpPr txBox="1"/>
          <p:nvPr/>
        </p:nvSpPr>
        <p:spPr>
          <a:xfrm>
            <a:off x="985833" y="192779"/>
            <a:ext cx="1195863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500" b="1" dirty="0">
                <a:solidFill>
                  <a:schemeClr val="bg1"/>
                </a:solidFill>
                <a:latin typeface="+mj-lt"/>
              </a:rPr>
              <a:t>ŻOŁNIERZE W BUNKRACH II WOJNY ŚWIATOWEJ </a:t>
            </a:r>
            <a:r>
              <a:rPr kumimoji="0" lang="pl-PL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(h1)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b="1" dirty="0">
              <a:solidFill>
                <a:srgbClr val="44546A"/>
              </a:solidFill>
              <a:latin typeface="+mj-lt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??????????????????????????????????????????????????????????????????????????????????????????????????????????????????????????????????????????????????????</a:t>
            </a:r>
            <a:endParaRPr lang="pl-PL" b="1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80668D6C-90CD-479F-9CBD-E5E1B00ACA29}"/>
              </a:ext>
            </a:extLst>
          </p:cNvPr>
          <p:cNvSpPr txBox="1"/>
          <p:nvPr/>
        </p:nvSpPr>
        <p:spPr>
          <a:xfrm>
            <a:off x="985833" y="2465844"/>
            <a:ext cx="119586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000" b="1" dirty="0">
                <a:solidFill>
                  <a:srgbClr val="44546A"/>
                </a:solidFill>
                <a:latin typeface="+mj-lt"/>
              </a:rPr>
              <a:t>Obrona w bunkrach i uzbrojenie 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(h2)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3000" b="1" dirty="0">
              <a:solidFill>
                <a:srgbClr val="44546A"/>
              </a:solidFill>
              <a:latin typeface="+mj-lt"/>
            </a:endParaRPr>
          </a:p>
          <a:p>
            <a:pPr marL="0" marR="0" lvl="0" indent="0" algn="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1" i="0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?????????????????????????????????????????????????????????????????????????????????????????????????????????????????????????????????????????????????????? </a:t>
            </a:r>
            <a:r>
              <a:rPr lang="pl-PL" b="1" u="sng" dirty="0">
                <a:solidFill>
                  <a:srgbClr val="44546A"/>
                </a:solidFill>
                <a:latin typeface="+mj-lt"/>
              </a:rPr>
              <a:t>Czytaj więcej </a:t>
            </a:r>
            <a:endParaRPr kumimoji="0" lang="pl-PL" sz="2700" b="1" i="0" u="sng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b="1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F80AD43E-5B46-4E5B-ACEB-48F3EF1F2555}"/>
              </a:ext>
            </a:extLst>
          </p:cNvPr>
          <p:cNvSpPr txBox="1"/>
          <p:nvPr/>
        </p:nvSpPr>
        <p:spPr>
          <a:xfrm>
            <a:off x="1122995" y="5143500"/>
            <a:ext cx="11958637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000" b="1" dirty="0">
                <a:solidFill>
                  <a:srgbClr val="44546A"/>
                </a:solidFill>
                <a:latin typeface="+mj-lt"/>
              </a:rPr>
              <a:t>Jak bunkry chroniły żołnierzy? 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(h2)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3000" b="1" dirty="0">
              <a:solidFill>
                <a:srgbClr val="44546A"/>
              </a:solidFill>
              <a:highlight>
                <a:srgbClr val="FFFF00"/>
              </a:highlight>
              <a:latin typeface="+mj-lt"/>
            </a:endParaRPr>
          </a:p>
          <a:p>
            <a:pPr algn="r">
              <a:defRPr/>
            </a:pPr>
            <a:r>
              <a:rPr kumimoji="0" lang="pl-PL" b="1" i="0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?????????????????????????????????????????????????????????????????????????????????????????????????????????????????????????????????????????????????????? </a:t>
            </a:r>
            <a:r>
              <a:rPr lang="pl-PL" b="1" u="sng" dirty="0">
                <a:solidFill>
                  <a:srgbClr val="44546A"/>
                </a:solidFill>
                <a:latin typeface="+mj-lt"/>
              </a:rPr>
              <a:t>Czytaj więcej </a:t>
            </a:r>
            <a:endParaRPr kumimoji="0" lang="pl-PL" b="1" i="0" u="sng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7083F6DC-48D0-4377-99E1-A33595D982CA}"/>
              </a:ext>
            </a:extLst>
          </p:cNvPr>
          <p:cNvSpPr txBox="1"/>
          <p:nvPr/>
        </p:nvSpPr>
        <p:spPr>
          <a:xfrm>
            <a:off x="13164954" y="4229100"/>
            <a:ext cx="462774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Link do artykułu (</a:t>
            </a:r>
            <a:r>
              <a:rPr kumimoji="0" lang="pl-PL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clustera</a:t>
            </a: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/córki 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4C2869C3-9E90-4E46-A60A-6F0DDED556C3}"/>
              </a:ext>
            </a:extLst>
          </p:cNvPr>
          <p:cNvSpPr txBox="1"/>
          <p:nvPr/>
        </p:nvSpPr>
        <p:spPr>
          <a:xfrm>
            <a:off x="1122995" y="7625315"/>
            <a:ext cx="11958637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000" b="1" dirty="0">
                <a:solidFill>
                  <a:srgbClr val="44546A"/>
                </a:solidFill>
                <a:latin typeface="+mj-lt"/>
              </a:rPr>
              <a:t>Życie żołnierzy w bunkrach i fortyfikacjach 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(h2)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3000" b="1" dirty="0">
              <a:solidFill>
                <a:srgbClr val="44546A"/>
              </a:solidFill>
              <a:highlight>
                <a:srgbClr val="FFFF00"/>
              </a:highlight>
              <a:latin typeface="+mj-lt"/>
            </a:endParaRPr>
          </a:p>
          <a:p>
            <a:pPr algn="r">
              <a:defRPr/>
            </a:pPr>
            <a:r>
              <a:rPr kumimoji="0" lang="pl-PL" b="1" i="0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?????????????????????????????????????????????????????????????????????????????????????????????????????????????????????????????????????????????????????? </a:t>
            </a:r>
            <a:r>
              <a:rPr lang="pl-PL" b="1" u="sng" dirty="0">
                <a:solidFill>
                  <a:srgbClr val="44546A"/>
                </a:solidFill>
                <a:latin typeface="+mj-lt"/>
              </a:rPr>
              <a:t>Czytaj więcej </a:t>
            </a:r>
            <a:endParaRPr kumimoji="0" lang="pl-PL" b="1" i="0" u="sng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2CEA0B58-C8C5-45D4-B806-F5A41202AD58}"/>
              </a:ext>
            </a:extLst>
          </p:cNvPr>
          <p:cNvSpPr txBox="1"/>
          <p:nvPr/>
        </p:nvSpPr>
        <p:spPr>
          <a:xfrm>
            <a:off x="13218794" y="6736243"/>
            <a:ext cx="462774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Link do artykułu (</a:t>
            </a:r>
            <a:r>
              <a:rPr kumimoji="0" lang="pl-PL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clustera</a:t>
            </a: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/córki)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EA136254-47D6-4EBC-AD55-EFACFC394DCF}"/>
              </a:ext>
            </a:extLst>
          </p:cNvPr>
          <p:cNvSpPr txBox="1"/>
          <p:nvPr/>
        </p:nvSpPr>
        <p:spPr>
          <a:xfrm>
            <a:off x="13355956" y="9372763"/>
            <a:ext cx="462774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Link do artykułu (</a:t>
            </a:r>
            <a:r>
              <a:rPr kumimoji="0" lang="pl-PL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clustera</a:t>
            </a: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/córki)</a:t>
            </a:r>
          </a:p>
        </p:txBody>
      </p:sp>
    </p:spTree>
    <p:extLst>
      <p:ext uri="{BB962C8B-B14F-4D97-AF65-F5344CB8AC3E}">
        <p14:creationId xmlns:p14="http://schemas.microsoft.com/office/powerpoint/2010/main" val="317025623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armowe zdjęcie z galerii z babcia, baboushka, cień">
            <a:extLst>
              <a:ext uri="{FF2B5EF4-FFF2-40B4-BE49-F238E27FC236}">
                <a16:creationId xmlns:a16="http://schemas.microsoft.com/office/drawing/2014/main" xmlns="" id="{502AA14D-0F37-44B8-BA7E-0008C4319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3"/>
          <a:stretch/>
        </p:blipFill>
        <p:spPr bwMode="auto">
          <a:xfrm>
            <a:off x="7228332" y="1"/>
            <a:ext cx="11059668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Freeform: Shape 191">
            <a:extLst>
              <a:ext uri="{FF2B5EF4-FFF2-40B4-BE49-F238E27FC236}">
                <a16:creationId xmlns:a16="http://schemas.microsoft.com/office/drawing/2014/main" xmlns="" id="{E1223861-A3E8-48E6-8C01-F3C9AD22D3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717"/>
            <a:ext cx="13345179" cy="10287717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xmlns="" id="{CE940727-F42D-4F2B-AF71-DA5D9FABE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718"/>
            <a:ext cx="12144373" cy="10287718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07008" y="1163449"/>
            <a:ext cx="7936992" cy="40613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8100" dirty="0">
                <a:solidFill>
                  <a:schemeClr val="tx1"/>
                </a:solidFill>
                <a:latin typeface="+mj-lt"/>
              </a:rPr>
              <a:t>Cluster</a:t>
            </a:r>
            <a:endParaRPr lang="en-US" sz="81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6420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869D9CF-5A8A-4B74-B484-B765BA93859C}"/>
              </a:ext>
            </a:extLst>
          </p:cNvPr>
          <p:cNvSpPr txBox="1"/>
          <p:nvPr/>
        </p:nvSpPr>
        <p:spPr>
          <a:xfrm>
            <a:off x="985837" y="924223"/>
            <a:ext cx="1195863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>
                <a:solidFill>
                  <a:srgbClr val="44546A"/>
                </a:solidFill>
                <a:latin typeface="+mj-lt"/>
              </a:rPr>
              <a:t>Życie żołnierzy w bunkrach i fortyfikacjach </a:t>
            </a:r>
            <a:r>
              <a:rPr kumimoji="0" lang="pl-PL" sz="35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(h1)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b="1" dirty="0">
              <a:solidFill>
                <a:srgbClr val="44546A"/>
              </a:solidFill>
              <a:latin typeface="+mj-lt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?????????????????????????????????????????????????????????????????????????????????????????????????????????????????????????????????????????????????????????????????????????????????????????????????????????????????????????????????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b="1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80668D6C-90CD-479F-9CBD-E5E1B00ACA29}"/>
              </a:ext>
            </a:extLst>
          </p:cNvPr>
          <p:cNvSpPr txBox="1"/>
          <p:nvPr/>
        </p:nvSpPr>
        <p:spPr>
          <a:xfrm>
            <a:off x="985837" y="3632657"/>
            <a:ext cx="12135803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000" b="1" dirty="0">
                <a:solidFill>
                  <a:srgbClr val="44546A"/>
                </a:solidFill>
                <a:latin typeface="+mj-lt"/>
              </a:rPr>
              <a:t>Wypoczynek 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żołnierzy – gdzie i jak spali? 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(h2)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3000" b="1" dirty="0">
              <a:solidFill>
                <a:srgbClr val="44546A"/>
              </a:solidFill>
              <a:latin typeface="+mj-lt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1" i="0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??????????????????????????????????????????????????????????????????????????????????????????????????????????????????J ?????????? </a:t>
            </a:r>
            <a:r>
              <a:rPr kumimoji="0" lang="pl-PL" sz="2700" b="1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Jak bunkry chroniły żołnierzy </a:t>
            </a:r>
            <a:r>
              <a:rPr kumimoji="0" lang="pl-PL" sz="2700" b="1" i="0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????????????????????????????????????????????????????????????????????????????</a:t>
            </a:r>
            <a:endParaRPr lang="pl-PL" b="1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F80AD43E-5B46-4E5B-ACEB-48F3EF1F2555}"/>
              </a:ext>
            </a:extLst>
          </p:cNvPr>
          <p:cNvSpPr txBox="1"/>
          <p:nvPr/>
        </p:nvSpPr>
        <p:spPr>
          <a:xfrm>
            <a:off x="985837" y="6530594"/>
            <a:ext cx="1195863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000" b="1" dirty="0">
                <a:solidFill>
                  <a:srgbClr val="44546A"/>
                </a:solidFill>
                <a:latin typeface="+mj-lt"/>
              </a:rPr>
              <a:t>Dieta wojskowa w bunkrach – „przysmaki” szeregowców i oficerów ? </a:t>
            </a: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(h2)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3000" b="1" dirty="0">
              <a:solidFill>
                <a:srgbClr val="44546A"/>
              </a:solidFill>
              <a:latin typeface="+mj-lt"/>
            </a:endParaRP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1" i="0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????????????????????????????????????????????????????????????????????????????????????????????????????????????????????????????????????????????????????????????????????????????????????????</a:t>
            </a:r>
            <a:endParaRPr lang="pl-PL" b="1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7083F6DC-48D0-4377-99E1-A33595D982CA}"/>
              </a:ext>
            </a:extLst>
          </p:cNvPr>
          <p:cNvSpPr txBox="1"/>
          <p:nvPr/>
        </p:nvSpPr>
        <p:spPr>
          <a:xfrm>
            <a:off x="12944474" y="4889584"/>
            <a:ext cx="4374357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Link do </a:t>
            </a:r>
            <a:r>
              <a:rPr kumimoji="0" lang="pl-PL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+mn-ea"/>
                <a:cs typeface="+mn-cs"/>
              </a:rPr>
              <a:t>clustera</a:t>
            </a:r>
            <a:r>
              <a:rPr lang="pl-PL" dirty="0">
                <a:solidFill>
                  <a:srgbClr val="44546A"/>
                </a:solidFill>
                <a:highlight>
                  <a:srgbClr val="FFFF00"/>
                </a:highlight>
                <a:latin typeface="+mj-lt"/>
              </a:rPr>
              <a:t>/innej córki </a:t>
            </a: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68642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61873" y="1729373"/>
            <a:ext cx="15759683" cy="44508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12000" dirty="0">
                <a:solidFill>
                  <a:schemeClr val="tx1"/>
                </a:solidFill>
                <a:latin typeface="+mj-lt"/>
              </a:rPr>
              <a:t>Metadane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91F6B52-91F4-4AEB-B6DB-29FEBCF28C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1872" y="6496749"/>
            <a:ext cx="15759684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2CD6F061-7C53-44F4-9794-953DB70A45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4020323" y="3523259"/>
            <a:ext cx="82296" cy="59201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39984F1-DE24-493A-AC0B-111D180DBE62}"/>
              </a:ext>
            </a:extLst>
          </p:cNvPr>
          <p:cNvSpPr txBox="1"/>
          <p:nvPr/>
        </p:nvSpPr>
        <p:spPr>
          <a:xfrm>
            <a:off x="1383792" y="6786191"/>
            <a:ext cx="11006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Metadane to informacje o stronie internetowej </a:t>
            </a:r>
          </a:p>
        </p:txBody>
      </p:sp>
    </p:spTree>
    <p:extLst>
      <p:ext uri="{BB962C8B-B14F-4D97-AF65-F5344CB8AC3E}">
        <p14:creationId xmlns:p14="http://schemas.microsoft.com/office/powerpoint/2010/main" val="241177297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B541804-D0ED-4422-9AEA-EB088D376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7613" y="2121240"/>
            <a:ext cx="5951538" cy="29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6500" dirty="0">
                <a:solidFill>
                  <a:srgbClr val="44546A"/>
                </a:solidFill>
                <a:latin typeface="Calibri Light" panose="020F0302020204030204" pitchFamily="34" charset="0"/>
                <a:cs typeface="Open Sans Light" pitchFamily="34" charset="0"/>
              </a:rPr>
              <a:t>Meta </a:t>
            </a:r>
            <a:r>
              <a:rPr lang="pl-PL" altLang="pl-PL" sz="6500" dirty="0" err="1">
                <a:solidFill>
                  <a:srgbClr val="44546A"/>
                </a:solidFill>
                <a:latin typeface="Calibri Light" panose="020F0302020204030204" pitchFamily="34" charset="0"/>
                <a:cs typeface="Open Sans Light" pitchFamily="34" charset="0"/>
              </a:rPr>
              <a:t>Title</a:t>
            </a:r>
            <a:endParaRPr kumimoji="0" lang="pl-PL" altLang="pl-PL" sz="6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Open Sans Light" pitchFamily="34" charset="0"/>
            </a:endParaRPr>
          </a:p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6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Open Sans Light" pitchFamily="34" charset="0"/>
            </a:endParaRPr>
          </a:p>
        </p:txBody>
      </p:sp>
      <p:sp>
        <p:nvSpPr>
          <p:cNvPr id="32" name="TextBox 44">
            <a:extLst>
              <a:ext uri="{FF2B5EF4-FFF2-40B4-BE49-F238E27FC236}">
                <a16:creationId xmlns:a16="http://schemas.microsoft.com/office/drawing/2014/main" xmlns="" id="{987C0BE3-5369-4BD9-B3E0-3BF080304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7614" y="3796773"/>
            <a:ext cx="5951537" cy="143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6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Open Sans Light" pitchFamily="34" charset="0"/>
              </a:rPr>
              <a:t>Meta </a:t>
            </a:r>
            <a:r>
              <a:rPr lang="pl-PL" altLang="pl-PL" sz="6500" noProof="0" dirty="0" err="1">
                <a:solidFill>
                  <a:srgbClr val="44546A"/>
                </a:solidFill>
                <a:latin typeface="Calibri Light" panose="020F0302020204030204" pitchFamily="34" charset="0"/>
                <a:cs typeface="Open Sans Light" pitchFamily="34" charset="0"/>
              </a:rPr>
              <a:t>D</a:t>
            </a:r>
            <a:r>
              <a:rPr kumimoji="0" lang="pl-PL" altLang="pl-PL" sz="6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Open Sans Light" pitchFamily="34" charset="0"/>
              </a:rPr>
              <a:t>escription</a:t>
            </a:r>
            <a:endParaRPr kumimoji="0" lang="en-US" altLang="pl-PL" sz="6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Open Sans Light" pitchFamily="34" charset="0"/>
            </a:endParaRPr>
          </a:p>
        </p:txBody>
      </p:sp>
      <p:sp>
        <p:nvSpPr>
          <p:cNvPr id="33" name="TextBox 44">
            <a:extLst>
              <a:ext uri="{FF2B5EF4-FFF2-40B4-BE49-F238E27FC236}">
                <a16:creationId xmlns:a16="http://schemas.microsoft.com/office/drawing/2014/main" xmlns="" id="{D1B2B8E1-E04C-4772-97D0-7C8AD4F78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7613" y="5470062"/>
            <a:ext cx="5951538" cy="143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6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Open Sans Light" pitchFamily="34" charset="0"/>
              </a:rPr>
              <a:t>Focus Word </a:t>
            </a:r>
            <a:endParaRPr kumimoji="0" lang="en-US" altLang="pl-PL" sz="6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Open Sans Light" pitchFamily="34" charset="0"/>
            </a:endParaRPr>
          </a:p>
        </p:txBody>
      </p:sp>
      <p:pic>
        <p:nvPicPr>
          <p:cNvPr id="5" name="Grafika 4" descr="Diagram sieciowy">
            <a:extLst>
              <a:ext uri="{FF2B5EF4-FFF2-40B4-BE49-F238E27FC236}">
                <a16:creationId xmlns:a16="http://schemas.microsoft.com/office/drawing/2014/main" xmlns="" id="{20F605ED-FD17-442B-99F3-0AE7CC73A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3951911" y="1710530"/>
            <a:ext cx="5951539" cy="595153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93E4189-C3E7-429C-809C-A980D7BE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08" y="3286898"/>
            <a:ext cx="20574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54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2" grpId="0"/>
      <p:bldP spid="33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AA1599C-CDE0-4F27-BD2B-21BB24B0E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05" y="1367790"/>
            <a:ext cx="15002124" cy="62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0373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200150" y="2237015"/>
            <a:ext cx="5000624" cy="5248655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D88F8B26-134B-4C69-9E18-2AF05175CABD}"/>
              </a:ext>
            </a:extLst>
          </p:cNvPr>
          <p:cNvSpPr txBox="1"/>
          <p:nvPr/>
        </p:nvSpPr>
        <p:spPr>
          <a:xfrm>
            <a:off x="1512570" y="2646099"/>
            <a:ext cx="3943350" cy="38208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5400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Meta Title 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pl-PL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(Tytuł)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1ADBBDA-5E22-407F-87D6-6BE64453B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706" y="2072640"/>
            <a:ext cx="10811854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6431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828798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072640" y="1698783"/>
            <a:ext cx="13716000" cy="43507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pl-PL" sz="6000" dirty="0">
                <a:solidFill>
                  <a:srgbClr val="FFFFFF"/>
                </a:solidFill>
                <a:latin typeface="+mj-lt"/>
              </a:rPr>
              <a:t>Weźmiemy pod lupę 2 przykłady 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9002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79F85718-34A2-4F90-B97A-763E497D2737}"/>
              </a:ext>
            </a:extLst>
          </p:cNvPr>
          <p:cNvSpPr txBox="1"/>
          <p:nvPr/>
        </p:nvSpPr>
        <p:spPr>
          <a:xfrm>
            <a:off x="6981444" y="3293411"/>
            <a:ext cx="11097898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5000" dirty="0">
                <a:solidFill>
                  <a:srgbClr val="44546A"/>
                </a:solidFill>
                <a:latin typeface="Calibri Light"/>
              </a:rPr>
              <a:t>Meta </a:t>
            </a:r>
            <a:r>
              <a:rPr lang="pl-PL" sz="5000" dirty="0" err="1">
                <a:solidFill>
                  <a:srgbClr val="44546A"/>
                </a:solidFill>
                <a:latin typeface="Calibri Light"/>
              </a:rPr>
              <a:t>Title</a:t>
            </a:r>
            <a:r>
              <a:rPr lang="pl-PL" sz="5000" dirty="0">
                <a:solidFill>
                  <a:srgbClr val="44546A"/>
                </a:solidFill>
                <a:latin typeface="Calibri Light"/>
              </a:rPr>
              <a:t> p</a:t>
            </a:r>
            <a:r>
              <a:rPr kumimoji="0" lang="pl-PL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owinien</a:t>
            </a:r>
            <a:r>
              <a:rPr kumimoji="0" lang="pl-PL" sz="5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zawierać 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0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+mn-cs"/>
              </a:rPr>
              <a:t>najważniejsze wyrażenie kluczowe </a:t>
            </a:r>
            <a:endParaRPr lang="pl-PL" sz="5000" dirty="0">
              <a:solidFill>
                <a:srgbClr val="44546A"/>
              </a:solidFill>
              <a:latin typeface="Calibri Light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dla danego tekstu</a:t>
            </a:r>
            <a:endParaRPr kumimoji="0" lang="pl-PL" sz="5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6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D311DC7F-BCC3-4F59-8A69-7963BC009C07}"/>
              </a:ext>
            </a:extLst>
          </p:cNvPr>
          <p:cNvSpPr txBox="1"/>
          <p:nvPr/>
        </p:nvSpPr>
        <p:spPr>
          <a:xfrm>
            <a:off x="844718" y="2831746"/>
            <a:ext cx="5166112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6000" b="0" i="0" u="sng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0" i="0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Do 70 znaków 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0" i="0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ze spacjami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6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090461"/>
      </p:ext>
    </p:extLst>
  </p:cSld>
  <p:clrMapOvr>
    <a:masterClrMapping/>
  </p:clrMapOvr>
  <p:transition spd="slow">
    <p:fade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200150" y="2237015"/>
            <a:ext cx="5000624" cy="5248655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D88F8B26-134B-4C69-9E18-2AF05175CABD}"/>
              </a:ext>
            </a:extLst>
          </p:cNvPr>
          <p:cNvSpPr txBox="1"/>
          <p:nvPr/>
        </p:nvSpPr>
        <p:spPr>
          <a:xfrm>
            <a:off x="1223010" y="3118539"/>
            <a:ext cx="4491990" cy="38208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500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Meta Description 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4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4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Opis</a:t>
            </a:r>
            <a:r>
              <a:rPr lang="en-US" sz="4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 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BF4031D-35A7-4AF3-B664-9BE5E3017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790" y="1859280"/>
            <a:ext cx="11563296" cy="57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79276"/>
      </p:ext>
    </p:extLst>
  </p:cSld>
  <p:clrMapOvr>
    <a:masterClrMapping/>
  </p:clrMapOvr>
  <p:transition spd="slow">
    <p:fade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555759" y="6511632"/>
            <a:ext cx="5134813" cy="584775"/>
            <a:chOff x="1577714" y="3719075"/>
            <a:chExt cx="5134813" cy="584775"/>
          </a:xfrm>
        </p:grpSpPr>
        <p:sp>
          <p:nvSpPr>
            <p:cNvPr id="120" name="TextBox 119"/>
            <p:cNvSpPr txBox="1"/>
            <p:nvPr/>
          </p:nvSpPr>
          <p:spPr>
            <a:xfrm>
              <a:off x="2056862" y="3719075"/>
              <a:ext cx="46556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0A185"/>
                  </a:solidFill>
                  <a:effectLst/>
                  <a:uLnTx/>
                  <a:uFillTx/>
                  <a:latin typeface="Calibri Light"/>
                  <a:ea typeface="Roboto Bold" panose="02000000000000000000" pitchFamily="2" charset="0"/>
                  <a:cs typeface="+mn-cs"/>
                </a:rPr>
                <a:t>Konkrety + Ciekawość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Roboto Bold" panose="02000000000000000000" pitchFamily="2" charset="0"/>
                <a:cs typeface="+mn-cs"/>
              </a:endParaRPr>
            </a:p>
          </p:txBody>
        </p:sp>
        <p:sp>
          <p:nvSpPr>
            <p:cNvPr id="123" name="Oval 66"/>
            <p:cNvSpPr>
              <a:spLocks noChangeArrowheads="1"/>
            </p:cNvSpPr>
            <p:nvPr/>
          </p:nvSpPr>
          <p:spPr bwMode="auto">
            <a:xfrm>
              <a:off x="1577714" y="3843040"/>
              <a:ext cx="336147" cy="3361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597321" y="4288179"/>
            <a:ext cx="5820615" cy="1383174"/>
            <a:chOff x="1577714" y="5788337"/>
            <a:chExt cx="5820615" cy="1383174"/>
          </a:xfrm>
        </p:grpSpPr>
        <p:sp>
          <p:nvSpPr>
            <p:cNvPr id="126" name="TextBox 125"/>
            <p:cNvSpPr txBox="1"/>
            <p:nvPr/>
          </p:nvSpPr>
          <p:spPr>
            <a:xfrm>
              <a:off x="1994518" y="5788337"/>
              <a:ext cx="28960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0A185"/>
                  </a:solidFill>
                  <a:effectLst/>
                  <a:uLnTx/>
                  <a:uFillTx/>
                  <a:latin typeface="Calibri Light"/>
                  <a:ea typeface="Roboto Bold" panose="02000000000000000000" pitchFamily="2" charset="0"/>
                  <a:cs typeface="+mn-cs"/>
                </a:rPr>
                <a:t>Unikalność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Roboto Bold" panose="02000000000000000000" pitchFamily="2" charset="0"/>
                <a:cs typeface="+mn-c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015299" y="6217404"/>
              <a:ext cx="53830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/>
                  <a:ea typeface="Roboto Light" panose="02000000000000000000" pitchFamily="2" charset="0"/>
                  <a:cs typeface="+mn-cs"/>
                </a:rPr>
                <a:t>Każda </a:t>
              </a:r>
              <a:r>
                <a:rPr kumimoji="0" lang="pl-PL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/>
                  <a:ea typeface="Roboto Light" panose="02000000000000000000" pitchFamily="2" charset="0"/>
                  <a:cs typeface="+mn-cs"/>
                </a:rPr>
                <a:t>podstrona</a:t>
              </a:r>
              <a:r>
                <a:rPr kumimoji="0" lang="pl-P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/>
                  <a:ea typeface="Roboto Light" panose="02000000000000000000" pitchFamily="2" charset="0"/>
                  <a:cs typeface="+mn-cs"/>
                </a:rPr>
                <a:t> powinna otrzymać wartościowy i unikalny meta-opis.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128" name="Oval 66"/>
            <p:cNvSpPr>
              <a:spLocks noChangeArrowheads="1"/>
            </p:cNvSpPr>
            <p:nvPr/>
          </p:nvSpPr>
          <p:spPr bwMode="auto">
            <a:xfrm>
              <a:off x="1577714" y="5867483"/>
              <a:ext cx="336147" cy="3361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10152007" y="4272677"/>
            <a:ext cx="4447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29B27"/>
              </a:solidFill>
              <a:effectLst/>
              <a:uLnTx/>
              <a:uFillTx/>
              <a:latin typeface="Calibri Light"/>
              <a:ea typeface="Roboto Bold" panose="02000000000000000000" pitchFamily="2" charset="0"/>
              <a:cs typeface="+mn-cs"/>
            </a:endParaRPr>
          </a:p>
        </p:txBody>
      </p:sp>
      <p:grpSp>
        <p:nvGrpSpPr>
          <p:cNvPr id="5" name="Group 19"/>
          <p:cNvGrpSpPr/>
          <p:nvPr/>
        </p:nvGrpSpPr>
        <p:grpSpPr>
          <a:xfrm>
            <a:off x="2539910" y="1669465"/>
            <a:ext cx="6148188" cy="1515015"/>
            <a:chOff x="13116558" y="3739856"/>
            <a:chExt cx="6148188" cy="1515015"/>
          </a:xfrm>
        </p:grpSpPr>
        <p:sp>
          <p:nvSpPr>
            <p:cNvPr id="193" name="TextBox 192"/>
            <p:cNvSpPr txBox="1"/>
            <p:nvPr/>
          </p:nvSpPr>
          <p:spPr>
            <a:xfrm>
              <a:off x="13512093" y="3739856"/>
              <a:ext cx="57526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0A185"/>
                  </a:solidFill>
                  <a:effectLst/>
                  <a:uLnTx/>
                  <a:uFillTx/>
                  <a:latin typeface="Calibri Light"/>
                  <a:ea typeface="Roboto Bold" panose="02000000000000000000" pitchFamily="2" charset="0"/>
                  <a:cs typeface="+mn-cs"/>
                </a:rPr>
                <a:t>Spójność z treścią zakładki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Roboto Bold" panose="02000000000000000000" pitchFamily="2" charset="0"/>
                <a:cs typeface="+mn-cs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13470530" y="4300764"/>
              <a:ext cx="57526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/>
                  <a:ea typeface="Roboto Light" panose="02000000000000000000" pitchFamily="2" charset="0"/>
                  <a:cs typeface="+mn-cs"/>
                </a:rPr>
                <a:t>Meta-opis powinien odzwierciedlać zawartość treści danej zakładki.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196" name="Oval 66"/>
            <p:cNvSpPr>
              <a:spLocks noChangeArrowheads="1"/>
            </p:cNvSpPr>
            <p:nvPr/>
          </p:nvSpPr>
          <p:spPr bwMode="auto">
            <a:xfrm>
              <a:off x="13116558" y="3843040"/>
              <a:ext cx="336147" cy="3361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13131752" y="3811255"/>
              <a:ext cx="202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Roboto Bold" panose="02000000000000000000" pitchFamily="2" charset="0"/>
                <a:cs typeface="+mn-cs"/>
              </a:endParaRPr>
            </a:p>
          </p:txBody>
        </p:sp>
      </p:grpSp>
      <p:grpSp>
        <p:nvGrpSpPr>
          <p:cNvPr id="6" name="Group 20"/>
          <p:cNvGrpSpPr/>
          <p:nvPr/>
        </p:nvGrpSpPr>
        <p:grpSpPr>
          <a:xfrm>
            <a:off x="9672858" y="1772846"/>
            <a:ext cx="5109552" cy="3018386"/>
            <a:chOff x="13116558" y="5867483"/>
            <a:chExt cx="5109552" cy="3018386"/>
          </a:xfrm>
        </p:grpSpPr>
        <p:sp>
          <p:nvSpPr>
            <p:cNvPr id="199" name="TextBox 198"/>
            <p:cNvSpPr txBox="1"/>
            <p:nvPr/>
          </p:nvSpPr>
          <p:spPr>
            <a:xfrm>
              <a:off x="13658014" y="8301094"/>
              <a:ext cx="4568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 Light"/>
                  <a:ea typeface="Roboto Bold" panose="02000000000000000000" pitchFamily="2" charset="0"/>
                  <a:cs typeface="+mn-cs"/>
                </a:rPr>
                <a:t>Nie ma znaczenia dla SEO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/>
                <a:ea typeface="Roboto Bold" panose="02000000000000000000" pitchFamily="2" charset="0"/>
                <a:cs typeface="+mn-cs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13532877" y="6217404"/>
              <a:ext cx="2903837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+mn-cs"/>
              </a:endParaRPr>
            </a:p>
          </p:txBody>
        </p:sp>
        <p:sp>
          <p:nvSpPr>
            <p:cNvPr id="201" name="Oval 66"/>
            <p:cNvSpPr>
              <a:spLocks noChangeArrowheads="1"/>
            </p:cNvSpPr>
            <p:nvPr/>
          </p:nvSpPr>
          <p:spPr bwMode="auto">
            <a:xfrm>
              <a:off x="13116558" y="5867483"/>
              <a:ext cx="336147" cy="3361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7" name="Group 21"/>
          <p:cNvGrpSpPr/>
          <p:nvPr/>
        </p:nvGrpSpPr>
        <p:grpSpPr>
          <a:xfrm>
            <a:off x="9792884" y="6569377"/>
            <a:ext cx="5118477" cy="1405689"/>
            <a:chOff x="13111447" y="7573038"/>
            <a:chExt cx="5118477" cy="1405689"/>
          </a:xfrm>
        </p:grpSpPr>
        <p:sp>
          <p:nvSpPr>
            <p:cNvPr id="204" name="TextBox 203"/>
            <p:cNvSpPr txBox="1"/>
            <p:nvPr/>
          </p:nvSpPr>
          <p:spPr>
            <a:xfrm>
              <a:off x="13599483" y="7573038"/>
              <a:ext cx="46304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A185"/>
                  </a:solidFill>
                  <a:effectLst/>
                  <a:uLnTx/>
                  <a:uFillTx/>
                  <a:latin typeface="Calibri Light"/>
                  <a:ea typeface="Roboto Bold" panose="02000000000000000000" pitchFamily="2" charset="0"/>
                  <a:cs typeface="+mn-cs"/>
                </a:rPr>
                <a:t>Call</a:t>
              </a:r>
              <a:r>
                <a:rPr kumimoji="0" lang="pl-PL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0A185"/>
                  </a:solidFill>
                  <a:effectLst/>
                  <a:uLnTx/>
                  <a:uFillTx/>
                  <a:latin typeface="Calibri Light"/>
                  <a:ea typeface="Roboto Bold" panose="02000000000000000000" pitchFamily="2" charset="0"/>
                  <a:cs typeface="+mn-cs"/>
                </a:rPr>
                <a:t> 2 Action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Roboto Bold" panose="02000000000000000000" pitchFamily="2" charset="0"/>
                <a:cs typeface="+mn-cs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13532877" y="8224033"/>
              <a:ext cx="2903837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Roboto Light" pitchFamily="2" charset="0"/>
                <a:cs typeface="+mn-cs"/>
              </a:endParaRPr>
            </a:p>
          </p:txBody>
        </p:sp>
        <p:sp>
          <p:nvSpPr>
            <p:cNvPr id="207" name="Oval 66"/>
            <p:cNvSpPr>
              <a:spLocks noChangeArrowheads="1"/>
            </p:cNvSpPr>
            <p:nvPr/>
          </p:nvSpPr>
          <p:spPr bwMode="auto">
            <a:xfrm>
              <a:off x="13111447" y="7746522"/>
              <a:ext cx="336147" cy="3361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8" name="Group 4"/>
          <p:cNvGrpSpPr/>
          <p:nvPr/>
        </p:nvGrpSpPr>
        <p:grpSpPr>
          <a:xfrm>
            <a:off x="5234050" y="-1048617"/>
            <a:ext cx="10316315" cy="1446549"/>
            <a:chOff x="3985843" y="876300"/>
            <a:chExt cx="10316315" cy="1446549"/>
          </a:xfrm>
        </p:grpSpPr>
        <p:sp>
          <p:nvSpPr>
            <p:cNvPr id="109" name="TextBox 108"/>
            <p:cNvSpPr txBox="1"/>
            <p:nvPr/>
          </p:nvSpPr>
          <p:spPr>
            <a:xfrm>
              <a:off x="4517627" y="876300"/>
              <a:ext cx="92527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985843" y="1738074"/>
              <a:ext cx="1031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37" name="TextBox 193"/>
          <p:cNvSpPr txBox="1"/>
          <p:nvPr/>
        </p:nvSpPr>
        <p:spPr>
          <a:xfrm>
            <a:off x="10230748" y="4629766"/>
            <a:ext cx="5846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+mn-cs"/>
              </a:rPr>
              <a:t>Opis nie ma znaczenia dla SEO, jednak wystąpienie frazy w tekście pozytywnie wpływa na jego konwersję.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38" name="TextBox 193"/>
          <p:cNvSpPr txBox="1"/>
          <p:nvPr/>
        </p:nvSpPr>
        <p:spPr>
          <a:xfrm>
            <a:off x="10328536" y="7096407"/>
            <a:ext cx="5752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+mn-cs"/>
              </a:rPr>
              <a:t>Opis powinien wzywać do działania, np. „Sprawdź”.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1" name="TextBox 120"/>
          <p:cNvSpPr txBox="1"/>
          <p:nvPr/>
        </p:nvSpPr>
        <p:spPr>
          <a:xfrm>
            <a:off x="10085091" y="2072566"/>
            <a:ext cx="6172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+mn-cs"/>
              </a:rPr>
              <a:t>Tyle treści przyjmuje Google.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2" name="TextBox 119"/>
          <p:cNvSpPr txBox="1"/>
          <p:nvPr/>
        </p:nvSpPr>
        <p:spPr>
          <a:xfrm>
            <a:off x="10116131" y="1637002"/>
            <a:ext cx="5752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Roboto Bold" panose="02000000000000000000" pitchFamily="2" charset="0"/>
                <a:cs typeface="+mn-cs"/>
              </a:rPr>
              <a:t>Do 165 znaków ze spacjami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0A185"/>
              </a:solidFill>
              <a:effectLst/>
              <a:uLnTx/>
              <a:uFillTx/>
              <a:latin typeface="Calibri Light"/>
              <a:ea typeface="Roboto Bold" panose="02000000000000000000" pitchFamily="2" charset="0"/>
              <a:cs typeface="+mn-cs"/>
            </a:endParaRPr>
          </a:p>
        </p:txBody>
      </p:sp>
      <p:sp>
        <p:nvSpPr>
          <p:cNvPr id="43" name="TextBox 193"/>
          <p:cNvSpPr txBox="1"/>
          <p:nvPr/>
        </p:nvSpPr>
        <p:spPr>
          <a:xfrm>
            <a:off x="3077009" y="7037900"/>
            <a:ext cx="6317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Roboto Light" panose="02000000000000000000" pitchFamily="2" charset="0"/>
                <a:cs typeface="+mn-cs"/>
              </a:rPr>
              <a:t>Meta-opis powinien zawierać konkretne informacje i wzbudzać zainteresowanie.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33" name="Oval 66">
            <a:extLst>
              <a:ext uri="{FF2B5EF4-FFF2-40B4-BE49-F238E27FC236}">
                <a16:creationId xmlns:a16="http://schemas.microsoft.com/office/drawing/2014/main" xmlns="" id="{630CC3B3-2A37-46E8-BDD6-0A25901DC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4706" y="4330770"/>
            <a:ext cx="336147" cy="3361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862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200150" y="2237015"/>
            <a:ext cx="5000624" cy="5248655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D88F8B26-134B-4C69-9E18-2AF05175CABD}"/>
              </a:ext>
            </a:extLst>
          </p:cNvPr>
          <p:cNvSpPr txBox="1"/>
          <p:nvPr/>
        </p:nvSpPr>
        <p:spPr>
          <a:xfrm>
            <a:off x="1076134" y="2950899"/>
            <a:ext cx="4928426" cy="38208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5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pl-PL" sz="5000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Focus Word</a:t>
            </a:r>
            <a:endParaRPr lang="en-US" sz="5000" u="sng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5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pl-PL" sz="5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Słowo kluczowe</a:t>
            </a:r>
            <a:r>
              <a:rPr lang="en-US" sz="5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 </a:t>
            </a:r>
          </a:p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5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119">
            <a:extLst>
              <a:ext uri="{FF2B5EF4-FFF2-40B4-BE49-F238E27FC236}">
                <a16:creationId xmlns:a16="http://schemas.microsoft.com/office/drawing/2014/main" xmlns="" id="{91BB2DA0-B6E7-4781-85F7-BDAC749F5BC2}"/>
              </a:ext>
            </a:extLst>
          </p:cNvPr>
          <p:cNvSpPr txBox="1"/>
          <p:nvPr/>
        </p:nvSpPr>
        <p:spPr>
          <a:xfrm>
            <a:off x="7179295" y="4435614"/>
            <a:ext cx="10788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+mj-lt"/>
                <a:ea typeface="Roboto Bold" panose="02000000000000000000" pitchFamily="2" charset="0"/>
              </a:rPr>
              <a:t>Najważniejsze wyrażenie dla danego tekstu</a:t>
            </a:r>
            <a:endParaRPr lang="en-US" sz="4000" dirty="0">
              <a:solidFill>
                <a:schemeClr val="accent1"/>
              </a:solidFill>
              <a:latin typeface="+mj-lt"/>
              <a:ea typeface="Roboto Bold" panose="02000000000000000000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F996C1E2-C759-419E-BF10-CE4569F7488C}"/>
              </a:ext>
            </a:extLst>
          </p:cNvPr>
          <p:cNvSpPr txBox="1"/>
          <p:nvPr/>
        </p:nvSpPr>
        <p:spPr>
          <a:xfrm>
            <a:off x="7179295" y="51435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latin typeface="+mj-lt"/>
                <a:ea typeface="Roboto Light" panose="02000000000000000000" pitchFamily="2" charset="0"/>
              </a:rPr>
              <a:t>- niewidoczne w wynikach wyszukiwania</a:t>
            </a:r>
            <a:endParaRPr lang="en-US" sz="4000" dirty="0">
              <a:latin typeface="+mj-lt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06919"/>
      </p:ext>
    </p:extLst>
  </p:cSld>
  <p:clrMapOvr>
    <a:masterClrMapping/>
  </p:clrMapOvr>
  <p:transition spd="slow">
    <p:fade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Przykład dla strony głównej </a:t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>odravelo.lubuskie.pl  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12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ole tekstowe 3">
            <a:extLst>
              <a:ext uri="{FF2B5EF4-FFF2-40B4-BE49-F238E27FC236}">
                <a16:creationId xmlns:a16="http://schemas.microsoft.com/office/drawing/2014/main" xmlns="" id="{A6193E2A-EEBA-4314-89BE-020CA132C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5677299"/>
              </p:ext>
            </p:extLst>
          </p:nvPr>
        </p:nvGraphicFramePr>
        <p:xfrm>
          <a:off x="297180" y="2255520"/>
          <a:ext cx="17693640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130913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Gdzie uzupełniamy metadane?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63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C659191-33D3-4B63-ABD0-BB62A6D11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+mj-lt"/>
              </a:rPr>
              <a:t>Metadane uzupełniamy </a:t>
            </a:r>
            <a:br>
              <a:rPr lang="pl-PL" dirty="0">
                <a:solidFill>
                  <a:schemeClr val="bg1"/>
                </a:solidFill>
                <a:latin typeface="+mj-lt"/>
              </a:rPr>
            </a:br>
            <a:r>
              <a:rPr lang="pl-PL" dirty="0">
                <a:solidFill>
                  <a:schemeClr val="bg1"/>
                </a:solidFill>
                <a:latin typeface="+mj-lt"/>
              </a:rPr>
              <a:t>w panelu administracyjnym strony internetowej </a:t>
            </a:r>
            <a:br>
              <a:rPr lang="pl-PL" dirty="0">
                <a:solidFill>
                  <a:schemeClr val="bg1"/>
                </a:solidFill>
                <a:latin typeface="+mj-lt"/>
              </a:rPr>
            </a:br>
            <a:r>
              <a:rPr lang="pl-PL" dirty="0">
                <a:solidFill>
                  <a:schemeClr val="bg1"/>
                </a:solidFill>
                <a:latin typeface="+mj-lt"/>
              </a:rPr>
              <a:t>(ang. CMS - </a:t>
            </a:r>
            <a:r>
              <a:rPr lang="pl-PL" i="0" dirty="0">
                <a:solidFill>
                  <a:schemeClr val="bg1"/>
                </a:solidFill>
                <a:effectLst/>
                <a:latin typeface="+mj-lt"/>
              </a:rPr>
              <a:t>Content Management System</a:t>
            </a:r>
            <a:r>
              <a:rPr lang="pl-PL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6BFC062-4811-4873-8B70-0A595115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45" y="3690257"/>
            <a:ext cx="16008709" cy="40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5189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Yoast seo - optymalizacja seo wordpres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4885" y="855772"/>
            <a:ext cx="15218230" cy="8575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675125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789" y="588946"/>
            <a:ext cx="8754184" cy="910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4379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BD141E8-338C-4947-8C57-98CE0A231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2" y="1356360"/>
            <a:ext cx="18251918" cy="716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8301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0741" y="1486834"/>
            <a:ext cx="11806518" cy="703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67800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Jak optymalizować zdjęcia?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641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B541804-D0ED-4422-9AEA-EB088D376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641" y="2164960"/>
            <a:ext cx="10264016" cy="20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Open Sans Light" pitchFamily="34" charset="0"/>
              </a:rPr>
              <a:t>Kompresja</a:t>
            </a:r>
            <a:r>
              <a:rPr kumimoji="0" lang="pl-PL" altLang="pl-PL" sz="45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Open Sans Light" pitchFamily="34" charset="0"/>
              </a:rPr>
              <a:t> (zmniejszenie rozmiaru pliku)</a:t>
            </a:r>
            <a:endParaRPr kumimoji="0" lang="pl-PL" altLang="pl-PL" sz="6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Open Sans Light" pitchFamily="34" charset="0"/>
            </a:endParaRPr>
          </a:p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altLang="pl-PL" sz="4500" dirty="0">
              <a:solidFill>
                <a:srgbClr val="44546A"/>
              </a:solidFill>
              <a:latin typeface="Calibri Light" panose="020F0302020204030204" pitchFamily="34" charset="0"/>
              <a:cs typeface="Open Sans Light" pitchFamily="34" charset="0"/>
            </a:endParaRPr>
          </a:p>
        </p:txBody>
      </p:sp>
      <p:pic>
        <p:nvPicPr>
          <p:cNvPr id="5" name="Grafika 4" descr="Diagram sieciowy">
            <a:extLst>
              <a:ext uri="{FF2B5EF4-FFF2-40B4-BE49-F238E27FC236}">
                <a16:creationId xmlns:a16="http://schemas.microsoft.com/office/drawing/2014/main" xmlns="" id="{20F605ED-FD17-442B-99F3-0AE7CC73A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2136993" y="1694200"/>
            <a:ext cx="4857525" cy="485752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93E4189-C3E7-429C-809C-A980D7BE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7" y="2777024"/>
            <a:ext cx="20574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5873906E-1275-49DF-82D9-ED09DF41A554}"/>
              </a:ext>
            </a:extLst>
          </p:cNvPr>
          <p:cNvSpPr txBox="1"/>
          <p:nvPr/>
        </p:nvSpPr>
        <p:spPr>
          <a:xfrm>
            <a:off x="6994518" y="3755571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4500" dirty="0">
                <a:solidFill>
                  <a:srgbClr val="44546A"/>
                </a:solidFill>
                <a:latin typeface="Calibri Light" panose="020F0302020204030204" pitchFamily="34" charset="0"/>
                <a:cs typeface="Open Sans Light" pitchFamily="34" charset="0"/>
              </a:rPr>
              <a:t>Słowa kluczowe w nazwie pliku</a:t>
            </a:r>
            <a:endParaRPr kumimoji="0" lang="en-US" altLang="pl-PL" sz="4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 pitchFamily="34" charset="0"/>
              <a:cs typeface="Open Sans Light" pitchFamily="34" charset="0"/>
            </a:endParaRPr>
          </a:p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1DA2F63-56BA-401C-8A9B-27C6A61548FE}"/>
              </a:ext>
            </a:extLst>
          </p:cNvPr>
          <p:cNvSpPr txBox="1"/>
          <p:nvPr/>
        </p:nvSpPr>
        <p:spPr>
          <a:xfrm>
            <a:off x="6913641" y="5115459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4500" dirty="0">
                <a:solidFill>
                  <a:srgbClr val="44546A"/>
                </a:solidFill>
                <a:latin typeface="Calibri Light" panose="020F0302020204030204" pitchFamily="34" charset="0"/>
                <a:cs typeface="Open Sans Light" pitchFamily="34" charset="0"/>
              </a:rPr>
              <a:t>Opis zdjęcia (alt, tj. opis alternatywny)</a:t>
            </a:r>
            <a:endParaRPr kumimoji="0" lang="en-US" altLang="pl-PL" sz="4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 pitchFamily="34" charset="0"/>
              <a:cs typeface="Open Sans Light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1378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hlinkClick r:id="rId2"/>
            <a:extLst>
              <a:ext uri="{FF2B5EF4-FFF2-40B4-BE49-F238E27FC236}">
                <a16:creationId xmlns:a16="http://schemas.microsoft.com/office/drawing/2014/main" xmlns="" id="{A8CE027F-200A-4C0F-AEB9-8C125D962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2388" y="2543176"/>
            <a:ext cx="7155557" cy="43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119937" y="1714500"/>
            <a:ext cx="0" cy="6858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Kompresja obrazÃ³w online">
            <a:hlinkClick r:id="rId4"/>
            <a:extLst>
              <a:ext uri="{FF2B5EF4-FFF2-40B4-BE49-F238E27FC236}">
                <a16:creationId xmlns:a16="http://schemas.microsoft.com/office/drawing/2014/main" xmlns="" id="{D72D32B2-A5A4-4216-AD33-403678587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23" y="3762322"/>
            <a:ext cx="7179846" cy="167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1337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ra, Romans, Rower, Łąki, Pole, Szczęśliwy">
            <a:extLst>
              <a:ext uri="{FF2B5EF4-FFF2-40B4-BE49-F238E27FC236}">
                <a16:creationId xmlns:a16="http://schemas.microsoft.com/office/drawing/2014/main" xmlns="" id="{430C8EDF-02B7-4DA6-A3BC-A28CD0FD5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86C7B4A1-154A-4DF0-AC46-F88D75A2E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505326" y="481764"/>
            <a:ext cx="10796658" cy="884511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20">
            <a:extLst>
              <a:ext uri="{FF2B5EF4-FFF2-40B4-BE49-F238E27FC236}">
                <a16:creationId xmlns:a16="http://schemas.microsoft.com/office/drawing/2014/main" xmlns="" id="{11D2A1D5-7D61-456A-B0D1-047D5A1BE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448" y="1713072"/>
            <a:ext cx="9930758" cy="56595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-22860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0" marR="0" lvl="0" indent="-22860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Nazwa</a:t>
            </a:r>
            <a:r>
              <a:rPr kumimoji="0" lang="en-US" sz="36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600" b="0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pliku</a:t>
            </a:r>
            <a:r>
              <a:rPr lang="en-US" sz="3600" dirty="0">
                <a:latin typeface="+mn-lt"/>
              </a:rPr>
              <a:t>: </a:t>
            </a:r>
            <a:r>
              <a:rPr lang="en-US" sz="3600" dirty="0" err="1">
                <a:latin typeface="+mn-lt"/>
              </a:rPr>
              <a:t>lubuskie</a:t>
            </a:r>
            <a:r>
              <a:rPr lang="en-US" sz="3600" dirty="0" err="1">
                <a:solidFill>
                  <a:schemeClr val="accent1"/>
                </a:solidFill>
                <a:latin typeface="+mn-lt"/>
              </a:rPr>
              <a:t>-</a:t>
            </a:r>
            <a:r>
              <a:rPr lang="en-US" sz="3600" dirty="0" err="1">
                <a:latin typeface="+mn-lt"/>
              </a:rPr>
              <a:t>szlaki</a:t>
            </a:r>
            <a:r>
              <a:rPr lang="en-US" sz="3600" dirty="0" err="1">
                <a:solidFill>
                  <a:schemeClr val="accent1"/>
                </a:solidFill>
                <a:latin typeface="+mn-lt"/>
              </a:rPr>
              <a:t>-</a:t>
            </a:r>
            <a:r>
              <a:rPr lang="en-US" sz="3600" dirty="0" err="1">
                <a:latin typeface="+mn-lt"/>
              </a:rPr>
              <a:t>rowerowe</a:t>
            </a:r>
            <a:endParaRPr lang="pl-PL" sz="3600" dirty="0">
              <a:latin typeface="+mn-lt"/>
            </a:endParaRPr>
          </a:p>
          <a:p>
            <a:pPr marL="0" marR="0" lvl="0" indent="-22860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3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R="0" lvl="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pl-PL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(każdy wyraz należy oddzielić myślnikiem!)</a:t>
            </a:r>
            <a:endParaRPr kumimoji="0" lang="en-US" sz="3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R="0" lvl="0" indent="-22860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0" marR="0" lvl="0" indent="-22860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0" marR="0" lvl="0" indent="-22860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Alt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(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opis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alternatywny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):</a:t>
            </a:r>
          </a:p>
          <a:p>
            <a:pPr marR="0" lvl="0" indent="-22860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dirty="0">
              <a:latin typeface="+mn-lt"/>
            </a:endParaRPr>
          </a:p>
          <a:p>
            <a:pPr marR="0" lvl="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pl-PL" sz="3600" dirty="0">
                <a:latin typeface="+mn-lt"/>
              </a:rPr>
              <a:t>l</a:t>
            </a:r>
            <a:r>
              <a:rPr kumimoji="0" lang="pl-PL" sz="36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ubuskie</a:t>
            </a:r>
            <a:r>
              <a:rPr kumimoji="0" lang="pl-PL" sz="36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szlaki rowerowe – zakochana para na rowerze na tle niebieskiego nieba</a:t>
            </a:r>
          </a:p>
          <a:p>
            <a:pPr marR="0" lvl="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pl-PL" sz="3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R="0" lvl="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pl-PL" sz="3600" dirty="0">
                <a:latin typeface="+mn-lt"/>
              </a:rPr>
              <a:t>(Alt = do 120 znaków ze spacjami)</a:t>
            </a:r>
            <a:endParaRPr kumimoji="0" lang="en-US" sz="36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2350607"/>
      </p:ext>
    </p:extLst>
  </p:cSld>
  <p:clrMapOvr>
    <a:masterClrMapping/>
  </p:clrMapOvr>
  <p:transition spd="slow">
    <p:fade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61873" y="1729373"/>
            <a:ext cx="15759683" cy="44508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12000" dirty="0">
                <a:solidFill>
                  <a:schemeClr val="tx1"/>
                </a:solidFill>
                <a:latin typeface="+mj-lt"/>
              </a:rPr>
              <a:t>Podstawy LINK BUILDING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91F6B52-91F4-4AEB-B6DB-29FEBCF28C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1872" y="6496749"/>
            <a:ext cx="15759684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2CD6F061-7C53-44F4-9794-953DB70A45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4020323" y="3523259"/>
            <a:ext cx="82296" cy="59201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93579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armowe zdjęcie z galerii z afrykański pingwin, antarktyda, czarno-białe tło">
            <a:extLst>
              <a:ext uri="{FF2B5EF4-FFF2-40B4-BE49-F238E27FC236}">
                <a16:creationId xmlns:a16="http://schemas.microsoft.com/office/drawing/2014/main" xmlns="" id="{EE1D9E9D-C251-4AAD-8790-92037F166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" b="12199"/>
          <a:stretch/>
        </p:blipFill>
        <p:spPr bwMode="auto">
          <a:xfrm>
            <a:off x="-1469881" y="-826605"/>
            <a:ext cx="19757879" cy="1111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4946F02-B6A8-4C24-8896-AF3868870FAE}"/>
              </a:ext>
            </a:extLst>
          </p:cNvPr>
          <p:cNvSpPr txBox="1"/>
          <p:nvPr/>
        </p:nvSpPr>
        <p:spPr>
          <a:xfrm>
            <a:off x="680318" y="8882385"/>
            <a:ext cx="8463682" cy="83311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Algorytm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Google</a:t>
            </a:r>
            <a:r>
              <a:rPr kumimoji="0" lang="pl-PL" sz="5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Pingwin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85968" y="571500"/>
            <a:ext cx="9502033" cy="97155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a 11" descr="Diagram sieciowy">
            <a:extLst>
              <a:ext uri="{FF2B5EF4-FFF2-40B4-BE49-F238E27FC236}">
                <a16:creationId xmlns:a16="http://schemas.microsoft.com/office/drawing/2014/main" xmlns="" id="{3094E529-8CE8-412C-9B91-2EE6EDFC3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7699267" y="834949"/>
            <a:ext cx="5951539" cy="5951539"/>
          </a:xfrm>
          <a:prstGeom prst="rect">
            <a:avLst/>
          </a:prstGeom>
        </p:spPr>
      </p:pic>
      <p:sp>
        <p:nvSpPr>
          <p:cNvPr id="13" name="pole tekstowe 24">
            <a:extLst>
              <a:ext uri="{FF2B5EF4-FFF2-40B4-BE49-F238E27FC236}">
                <a16:creationId xmlns:a16="http://schemas.microsoft.com/office/drawing/2014/main" xmlns="" id="{A9AC46A4-FD61-495B-A2D7-7E092A434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2757" y="3495248"/>
            <a:ext cx="4981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Linki przychodzące </a:t>
            </a:r>
          </a:p>
        </p:txBody>
      </p:sp>
      <p:sp>
        <p:nvSpPr>
          <p:cNvPr id="17" name="pole tekstowe 24">
            <a:extLst>
              <a:ext uri="{FF2B5EF4-FFF2-40B4-BE49-F238E27FC236}">
                <a16:creationId xmlns:a16="http://schemas.microsoft.com/office/drawing/2014/main" xmlns="" id="{60705211-F398-494E-B642-77EA335BA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2755" y="5139687"/>
            <a:ext cx="5205243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Ilość, jakość i źródło linków </a:t>
            </a:r>
          </a:p>
        </p:txBody>
      </p:sp>
      <p:sp>
        <p:nvSpPr>
          <p:cNvPr id="19" name="pole tekstowe 24">
            <a:extLst>
              <a:ext uri="{FF2B5EF4-FFF2-40B4-BE49-F238E27FC236}">
                <a16:creationId xmlns:a16="http://schemas.microsoft.com/office/drawing/2014/main" xmlns="" id="{7593BD60-1D3C-4265-9123-BB307C103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2756" y="1754475"/>
            <a:ext cx="498172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+mn-cs"/>
              </a:rPr>
              <a:t>Linki wewnętrzne</a:t>
            </a:r>
          </a:p>
        </p:txBody>
      </p:sp>
      <p:pic>
        <p:nvPicPr>
          <p:cNvPr id="11" name="Picture 8" descr="Google G Logo transparent PNG - StickPNG">
            <a:extLst>
              <a:ext uri="{FF2B5EF4-FFF2-40B4-BE49-F238E27FC236}">
                <a16:creationId xmlns:a16="http://schemas.microsoft.com/office/drawing/2014/main" xmlns="" id="{E18CEB2D-CB7C-41D0-8A6A-244736A87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" r="3" b="2"/>
          <a:stretch/>
        </p:blipFill>
        <p:spPr bwMode="auto">
          <a:xfrm>
            <a:off x="5905818" y="2615373"/>
            <a:ext cx="2336800" cy="2390690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00548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58415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Linki wewnętrzne 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740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58415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Dobre praktyki </a:t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>linkowania wewnętrznego 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09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D57D0C5-B7E5-4F63-A404-A5F55F42B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4FF2B20-9D5C-4769-8286-802B9E445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84" y="1088231"/>
            <a:ext cx="15958032" cy="811053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875B3DDF-217F-4B67-BCFC-2C07883D0845}"/>
              </a:ext>
            </a:extLst>
          </p:cNvPr>
          <p:cNvSpPr txBox="1"/>
          <p:nvPr/>
        </p:nvSpPr>
        <p:spPr>
          <a:xfrm>
            <a:off x="6194418" y="3698855"/>
            <a:ext cx="5899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Podlinkowany nagłówek</a:t>
            </a:r>
          </a:p>
          <a:p>
            <a:pPr marL="457200" marR="0" lvl="0" indent="-45720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20A18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6C7AF888-648A-4BFB-9F5A-B1BACB7E4A94}"/>
              </a:ext>
            </a:extLst>
          </p:cNvPr>
          <p:cNvCxnSpPr>
            <a:cxnSpLocks/>
          </p:cNvCxnSpPr>
          <p:nvPr/>
        </p:nvCxnSpPr>
        <p:spPr>
          <a:xfrm flipH="1">
            <a:off x="4962861" y="4160520"/>
            <a:ext cx="1277261" cy="1386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433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AA458A7-E743-422F-8141-AB8D991F3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88" y="906780"/>
            <a:ext cx="18307588" cy="76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20487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7D4CE2B-2980-413A-AABC-43A8BBAAD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69" y="1918148"/>
            <a:ext cx="14743261" cy="5518972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39E4A376-C358-42F6-9DE3-9F98335E4811}"/>
              </a:ext>
            </a:extLst>
          </p:cNvPr>
          <p:cNvSpPr txBox="1"/>
          <p:nvPr/>
        </p:nvSpPr>
        <p:spPr>
          <a:xfrm>
            <a:off x="14782950" y="4220170"/>
            <a:ext cx="5899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Podlinkowany tekst</a:t>
            </a:r>
          </a:p>
          <a:p>
            <a:pPr marL="457200" marR="0" lvl="0" indent="-45720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20A18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xmlns="" id="{13FCB68F-2AB2-4EF1-BA5C-59F2FAFAE49B}"/>
              </a:ext>
            </a:extLst>
          </p:cNvPr>
          <p:cNvCxnSpPr>
            <a:cxnSpLocks/>
          </p:cNvCxnSpPr>
          <p:nvPr/>
        </p:nvCxnSpPr>
        <p:spPr>
          <a:xfrm flipH="1">
            <a:off x="13933842" y="4560811"/>
            <a:ext cx="849108" cy="243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903385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1035656" y="1194645"/>
            <a:ext cx="9137044" cy="73558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45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6000" b="0" i="0" u="sng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Arial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0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Arial" charset="0"/>
              </a:rPr>
              <a:t>czytaj więcej</a:t>
            </a:r>
            <a:endParaRPr kumimoji="0" lang="pl-PL" sz="6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Arial" charset="0"/>
              <a:sym typeface="Wingdings" pitchFamily="2" charset="2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srgbClr val="BE3B2F"/>
                </a:solidFill>
                <a:effectLst/>
                <a:uLnTx/>
                <a:uFillTx/>
                <a:latin typeface="Calibri Light" pitchFamily="34" charset="0"/>
                <a:ea typeface="+mn-ea"/>
                <a:cs typeface="Arial" charset="0"/>
                <a:sym typeface="Wingdings" pitchFamily="2" charset="2"/>
              </a:rPr>
              <a:t>Brak frazy SEO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itchFamily="34" charset="0"/>
              <a:ea typeface="+mn-ea"/>
              <a:cs typeface="Arial" charset="0"/>
              <a:sym typeface="Wingdings" pitchFamily="2" charset="2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itchFamily="34" charset="0"/>
              <a:ea typeface="+mn-ea"/>
              <a:cs typeface="Arial" charset="0"/>
              <a:sym typeface="Wingdings" pitchFamily="2" charset="2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6000" u="sng" dirty="0">
                <a:solidFill>
                  <a:srgbClr val="44546A"/>
                </a:solidFill>
                <a:latin typeface="Calibri Light" pitchFamily="34" charset="0"/>
                <a:cs typeface="Arial" charset="0"/>
              </a:rPr>
              <a:t>s</a:t>
            </a:r>
            <a:r>
              <a:rPr kumimoji="0" lang="pl-PL" sz="6000" b="0" i="0" u="sng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Arial" charset="0"/>
              </a:rPr>
              <a:t>zkolenie</a:t>
            </a:r>
            <a:r>
              <a:rPr kumimoji="0" lang="pl-PL" sz="6000" b="0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n-ea"/>
                <a:cs typeface="Arial" charset="0"/>
              </a:rPr>
              <a:t> SEO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 pitchFamily="34" charset="0"/>
                <a:ea typeface="+mn-ea"/>
                <a:cs typeface="Arial" charset="0"/>
                <a:sym typeface="Wingdings" pitchFamily="2" charset="2"/>
              </a:rPr>
              <a:t>wyrażenie kluczowe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 Light" pitchFamily="34" charset="0"/>
              <a:ea typeface="+mn-ea"/>
              <a:cs typeface="Arial" charset="0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45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29" name="TextBox 49"/>
          <p:cNvSpPr txBox="1">
            <a:spLocks noChangeArrowheads="1"/>
          </p:cNvSpPr>
          <p:nvPr/>
        </p:nvSpPr>
        <p:spPr bwMode="auto">
          <a:xfrm>
            <a:off x="12677775" y="5746750"/>
            <a:ext cx="595153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Open Sans Light" pitchFamily="34" charset="0"/>
                <a:cs typeface="Open Sans Light" pitchFamily="34" charset="0"/>
              </a:rPr>
              <a:t>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0861409" y="2341958"/>
            <a:ext cx="5665695" cy="51398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ANCHOR LINKA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to treść, która umieszczana jest w kodzie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html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pomiędzy znacznikami &lt;a&gt; oraz &lt;/a&gt; 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 wyświetlana jako link: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&lt;a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href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="https://adres URL /"&gt;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Zalinkowane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słowa &lt;/a&gt;</a:t>
            </a:r>
          </a:p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13" name="Łącznik: zakrzywiony 12">
            <a:extLst>
              <a:ext uri="{FF2B5EF4-FFF2-40B4-BE49-F238E27FC236}">
                <a16:creationId xmlns:a16="http://schemas.microsoft.com/office/drawing/2014/main" xmlns="" id="{9AC61333-A173-4039-936B-FA627B38E391}"/>
              </a:ext>
            </a:extLst>
          </p:cNvPr>
          <p:cNvCxnSpPr>
            <a:cxnSpLocks/>
          </p:cNvCxnSpPr>
          <p:nvPr/>
        </p:nvCxnSpPr>
        <p:spPr>
          <a:xfrm rot="5400000">
            <a:off x="7016072" y="2423384"/>
            <a:ext cx="697769" cy="455658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CB19A8B5-9631-4818-879D-87D9F12AAFAB}"/>
              </a:ext>
            </a:extLst>
          </p:cNvPr>
          <p:cNvSpPr txBox="1"/>
          <p:nvPr/>
        </p:nvSpPr>
        <p:spPr>
          <a:xfrm>
            <a:off x="4948327" y="1587059"/>
            <a:ext cx="48332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itchFamily="34" charset="0"/>
                <a:ea typeface="+mn-ea"/>
                <a:cs typeface="+mn-cs"/>
              </a:rPr>
              <a:t>Anchor</a:t>
            </a: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itchFamily="34" charset="0"/>
                <a:ea typeface="+mn-ea"/>
                <a:cs typeface="+mn-cs"/>
              </a:rPr>
              <a:t> bez słów kluczowych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E56D894A-D3C3-4690-8117-5B9A404DEB82}"/>
              </a:ext>
            </a:extLst>
          </p:cNvPr>
          <p:cNvSpPr txBox="1"/>
          <p:nvPr/>
        </p:nvSpPr>
        <p:spPr>
          <a:xfrm>
            <a:off x="5402321" y="4911893"/>
            <a:ext cx="53819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itchFamily="34" charset="0"/>
                <a:ea typeface="+mn-ea"/>
                <a:cs typeface="+mn-cs"/>
              </a:rPr>
              <a:t>Anchor</a:t>
            </a: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highlight>
                  <a:srgbClr val="FFFF00"/>
                </a:highlight>
                <a:uLnTx/>
                <a:uFillTx/>
                <a:latin typeface="Calibri" pitchFamily="34" charset="0"/>
                <a:ea typeface="+mn-ea"/>
                <a:cs typeface="+mn-cs"/>
              </a:rPr>
              <a:t> zawiera słowa kluczowe</a:t>
            </a:r>
          </a:p>
        </p:txBody>
      </p:sp>
      <p:cxnSp>
        <p:nvCxnSpPr>
          <p:cNvPr id="17" name="Łącznik: zakrzywiony 16">
            <a:extLst>
              <a:ext uri="{FF2B5EF4-FFF2-40B4-BE49-F238E27FC236}">
                <a16:creationId xmlns:a16="http://schemas.microsoft.com/office/drawing/2014/main" xmlns="" id="{644B0AC9-7343-41ED-93EC-86CF40C20B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04178" y="5497980"/>
            <a:ext cx="702761" cy="49754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96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 r="30446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544398"/>
            <a:ext cx="11560194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 dirty="0">
                <a:solidFill>
                  <a:schemeClr val="tx1"/>
                </a:solidFill>
                <a:latin typeface="+mj-lt"/>
              </a:rPr>
              <a:t>4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sposoby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na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pozyskiwanie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/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en-US" sz="7200" dirty="0" err="1">
                <a:solidFill>
                  <a:schemeClr val="tx1"/>
                </a:solidFill>
                <a:latin typeface="+mj-lt"/>
              </a:rPr>
              <a:t>linków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 zewnętrznych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348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DE4C27B6-DB04-4891-AF97-BA1671B17E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/>
          <a:stretch/>
        </p:blipFill>
        <p:spPr bwMode="auto">
          <a:xfrm>
            <a:off x="910078" y="-1"/>
            <a:ext cx="17377922" cy="1028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8129847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555026" y="1728216"/>
            <a:ext cx="5930251" cy="46085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8400">
                <a:solidFill>
                  <a:schemeClr val="bg1"/>
                </a:solidFill>
                <a:latin typeface="+mj-lt"/>
              </a:rPr>
              <a:t>1. Linki ze stron zapleczowych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910457" cy="4850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5E0EAE70-C355-42D1-BF00-CA8A17A74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783084" y="109728"/>
            <a:ext cx="1768452" cy="349443"/>
            <a:chOff x="1188720" y="73152"/>
            <a:chExt cx="1178966" cy="232963"/>
          </a:xfrm>
        </p:grpSpPr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xmlns="" id="{E6E58C95-A3F9-4C87-B9A5-32A7A75DDF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xmlns="" id="{7B08CDDF-E602-4C1B-A248-A43292EB5D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xmlns="" id="{6298B977-8F47-48C6-8454-11EF9478EC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xmlns="" id="{06A6FB8E-FB47-44B7-810F-B88B4CCA06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xmlns="" id="{818DB8DB-4D04-42C0-BE68-842A9F29AE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xmlns="" id="{DBCFEA99-52A4-4E8E-B9C9-3D39B0E32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xmlns="" id="{A6C0BB10-7324-4D11-A497-57A85CDB62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xmlns="" id="{D7440F2E-8192-4FDF-AE8F-2833B7F403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xmlns="" id="{B9F7DA6A-1872-4697-A567-20A0115A0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xmlns="" id="{98BC1544-07ED-411D-880C-58CB114914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xmlns="" id="{BA70D948-9946-455F-8155-D274F01DAB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xmlns="" id="{807FCDBA-F7E3-4836-8253-15D212128F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xmlns="" id="{D6A9BF83-5C67-44B0-883C-82BCAA1923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xmlns="" id="{94BA7F92-7961-489E-83BD-5518EB1E9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xmlns="" id="{56ADE108-5AE8-4ACF-88B9-28A0B125B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xmlns="" id="{75B2D25F-B666-4F19-816A-24456EAF46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xmlns="" id="{A7D581F0-987F-45C5-A849-CC1B41222F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xmlns="" id="{F388E533-92C3-428E-B078-81D6E1F2D9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xmlns="" id="{C68AEED3-AAB1-48A9-8FC3-C68AE6675B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xmlns="" id="{0A6CA6BC-FFA6-4C34-B200-6F61EE1730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4850976"/>
            <a:ext cx="910457" cy="5436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3818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F1E50CC-7CD2-4E06-87F9-21999C683301}"/>
              </a:ext>
            </a:extLst>
          </p:cNvPr>
          <p:cNvSpPr txBox="1"/>
          <p:nvPr/>
        </p:nvSpPr>
        <p:spPr>
          <a:xfrm>
            <a:off x="7712977" y="2467115"/>
            <a:ext cx="9025474" cy="41857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35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1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LINKI ZE STRON ZAPLECZOWYCH</a:t>
            </a: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457200" marR="0" lvl="0" indent="-45720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Jedna z najskuteczniejszych metod pozycjonowania, która polega na tworzeniu powiązanych ze sobą stron WWW. </a:t>
            </a:r>
          </a:p>
          <a:p>
            <a:pPr marL="457200" marR="0" lvl="0" indent="-45720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457200" marR="0" lvl="0" indent="-45720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Najlepsze efekty zapewnia wzajemne linkowanie stron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zapleczowych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, a następnie do witryny pozycjonowanej.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4A14BF27-A14F-4E55-AE65-72521EE22E74}"/>
              </a:ext>
            </a:extLst>
          </p:cNvPr>
          <p:cNvGraphicFramePr/>
          <p:nvPr/>
        </p:nvGraphicFramePr>
        <p:xfrm>
          <a:off x="726507" y="2360830"/>
          <a:ext cx="5523405" cy="4843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8664848"/>
      </p:ext>
    </p:extLst>
  </p:cSld>
  <p:clrMapOvr>
    <a:masterClrMapping/>
  </p:clrMapOvr>
  <p:transition spd="slow">
    <p:fade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DE4C27B6-DB04-4891-AF97-BA1671B17E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/>
          <a:stretch/>
        </p:blipFill>
        <p:spPr bwMode="auto">
          <a:xfrm>
            <a:off x="910078" y="-1"/>
            <a:ext cx="17377922" cy="1028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8129847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555026" y="1728216"/>
            <a:ext cx="5930251" cy="46085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8400">
                <a:solidFill>
                  <a:schemeClr val="bg1"/>
                </a:solidFill>
                <a:latin typeface="+mj-lt"/>
              </a:rPr>
              <a:t>2. Linki z zewnętrznych witryn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910457" cy="4850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5E0EAE70-C355-42D1-BF00-CA8A17A74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783084" y="109728"/>
            <a:ext cx="1768452" cy="349443"/>
            <a:chOff x="1188720" y="73152"/>
            <a:chExt cx="1178966" cy="232963"/>
          </a:xfrm>
        </p:grpSpPr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xmlns="" id="{E6E58C95-A3F9-4C87-B9A5-32A7A75DDF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xmlns="" id="{7B08CDDF-E602-4C1B-A248-A43292EB5D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xmlns="" id="{6298B977-8F47-48C6-8454-11EF9478EC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xmlns="" id="{06A6FB8E-FB47-44B7-810F-B88B4CCA06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xmlns="" id="{818DB8DB-4D04-42C0-BE68-842A9F29AE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xmlns="" id="{DBCFEA99-52A4-4E8E-B9C9-3D39B0E32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xmlns="" id="{A6C0BB10-7324-4D11-A497-57A85CDB62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xmlns="" id="{D7440F2E-8192-4FDF-AE8F-2833B7F403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xmlns="" id="{B9F7DA6A-1872-4697-A567-20A0115A0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xmlns="" id="{98BC1544-07ED-411D-880C-58CB114914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xmlns="" id="{BA70D948-9946-455F-8155-D274F01DAB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xmlns="" id="{807FCDBA-F7E3-4836-8253-15D212128F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xmlns="" id="{D6A9BF83-5C67-44B0-883C-82BCAA1923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xmlns="" id="{94BA7F92-7961-489E-83BD-5518EB1E9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xmlns="" id="{56ADE108-5AE8-4ACF-88B9-28A0B125B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xmlns="" id="{75B2D25F-B666-4F19-816A-24456EAF46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xmlns="" id="{A7D581F0-987F-45C5-A849-CC1B41222F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xmlns="" id="{F388E533-92C3-428E-B078-81D6E1F2D9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xmlns="" id="{C68AEED3-AAB1-48A9-8FC3-C68AE6675B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xmlns="" id="{0A6CA6BC-FFA6-4C34-B200-6F61EE1730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4850976"/>
            <a:ext cx="910457" cy="5436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22816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4761BF30-423D-4896-9985-E4D90CF17169}"/>
              </a:ext>
            </a:extLst>
          </p:cNvPr>
          <p:cNvSpPr txBox="1"/>
          <p:nvPr/>
        </p:nvSpPr>
        <p:spPr>
          <a:xfrm>
            <a:off x="7807946" y="2173971"/>
            <a:ext cx="10007609" cy="50629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35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200" b="1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LINKI Z ZEWNĘTRZNYCH WITRYN 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Jakie parametry są najważniejsze?</a:t>
            </a: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  <a:p>
            <a:pPr marL="457200" marR="0" lvl="0" indent="-45720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Trust </a:t>
            </a:r>
            <a:r>
              <a:rPr kumimoji="0" lang="pl-PL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Rank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(tj. poziom zaufania Google do witryny linkującej)</a:t>
            </a: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457200" marR="0" lvl="0" indent="-45720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tematyka witryny linkującej (</a:t>
            </a:r>
            <a:r>
              <a:rPr kumimoji="0" lang="pl-PL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relevant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p</a:t>
            </a:r>
            <a:r>
              <a:rPr kumimoji="0" lang="pl-PL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age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)</a:t>
            </a:r>
          </a:p>
          <a:p>
            <a:pPr marL="457200" marR="0" lvl="0" indent="-45720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D3F46499-05DB-4E93-8EC1-D1021999CA99}"/>
              </a:ext>
            </a:extLst>
          </p:cNvPr>
          <p:cNvGraphicFramePr/>
          <p:nvPr/>
        </p:nvGraphicFramePr>
        <p:xfrm>
          <a:off x="726507" y="2360830"/>
          <a:ext cx="5523405" cy="4843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0233103"/>
      </p:ext>
    </p:extLst>
  </p:cSld>
  <p:clrMapOvr>
    <a:masterClrMapping/>
  </p:clrMapOvr>
  <p:transition spd="slow">
    <p:fade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DE4C27B6-DB04-4891-AF97-BA1671B17E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/>
          <a:stretch/>
        </p:blipFill>
        <p:spPr bwMode="auto">
          <a:xfrm>
            <a:off x="910078" y="-1"/>
            <a:ext cx="17377922" cy="1028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8129847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555026" y="1728216"/>
            <a:ext cx="5930251" cy="46085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8400">
                <a:solidFill>
                  <a:schemeClr val="bg1"/>
                </a:solidFill>
                <a:latin typeface="+mj-lt"/>
              </a:rPr>
              <a:t>3. Linki z Social Media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910457" cy="4850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5E0EAE70-C355-42D1-BF00-CA8A17A74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783084" y="109728"/>
            <a:ext cx="1768452" cy="349443"/>
            <a:chOff x="1188720" y="73152"/>
            <a:chExt cx="1178966" cy="232963"/>
          </a:xfrm>
        </p:grpSpPr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xmlns="" id="{E6E58C95-A3F9-4C87-B9A5-32A7A75DDF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xmlns="" id="{7B08CDDF-E602-4C1B-A248-A43292EB5D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xmlns="" id="{6298B977-8F47-48C6-8454-11EF9478EC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xmlns="" id="{06A6FB8E-FB47-44B7-810F-B88B4CCA06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xmlns="" id="{818DB8DB-4D04-42C0-BE68-842A9F29AE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xmlns="" id="{DBCFEA99-52A4-4E8E-B9C9-3D39B0E32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xmlns="" id="{A6C0BB10-7324-4D11-A497-57A85CDB62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xmlns="" id="{D7440F2E-8192-4FDF-AE8F-2833B7F403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xmlns="" id="{B9F7DA6A-1872-4697-A567-20A0115A0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xmlns="" id="{98BC1544-07ED-411D-880C-58CB114914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xmlns="" id="{BA70D948-9946-455F-8155-D274F01DAB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xmlns="" id="{807FCDBA-F7E3-4836-8253-15D212128F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xmlns="" id="{D6A9BF83-5C67-44B0-883C-82BCAA1923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xmlns="" id="{94BA7F92-7961-489E-83BD-5518EB1E9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xmlns="" id="{56ADE108-5AE8-4ACF-88B9-28A0B125B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xmlns="" id="{75B2D25F-B666-4F19-816A-24456EAF46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xmlns="" id="{A7D581F0-987F-45C5-A849-CC1B41222F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xmlns="" id="{F388E533-92C3-428E-B078-81D6E1F2D9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xmlns="" id="{C68AEED3-AAB1-48A9-8FC3-C68AE6675B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xmlns="" id="{0A6CA6BC-FFA6-4C34-B200-6F61EE1730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4850976"/>
            <a:ext cx="910457" cy="5436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72180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4761BF30-423D-4896-9985-E4D90CF17169}"/>
              </a:ext>
            </a:extLst>
          </p:cNvPr>
          <p:cNvSpPr txBox="1"/>
          <p:nvPr/>
        </p:nvSpPr>
        <p:spPr>
          <a:xfrm>
            <a:off x="7607294" y="2360830"/>
            <a:ext cx="10007609" cy="26930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35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200" b="1" i="0" u="sng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LINKI Z SOCIAL MEDIA</a:t>
            </a:r>
          </a:p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0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F7A70027-B11F-4843-AFD4-E0D1314A4A31}"/>
              </a:ext>
            </a:extLst>
          </p:cNvPr>
          <p:cNvSpPr/>
          <p:nvPr/>
        </p:nvSpPr>
        <p:spPr>
          <a:xfrm>
            <a:off x="7607294" y="4145934"/>
            <a:ext cx="94157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Linki wychodzące z Social Media oznaczone są atrybutem </a:t>
            </a:r>
            <a:r>
              <a:rPr kumimoji="0" lang="pl-PL" sz="2800" b="0" i="1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nofollow</a:t>
            </a:r>
            <a:r>
              <a:rPr kumimoji="0" lang="pl-PL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, ale generują ruch na stronie oraz pozytywnie wpływają na poziom zaufania Google do strony internetowej (</a:t>
            </a:r>
            <a:r>
              <a:rPr kumimoji="0" lang="pl-PL" sz="2800" b="0" i="1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Trust Rank</a:t>
            </a:r>
            <a:r>
              <a:rPr kumimoji="0" lang="pl-PL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)  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854824F-0A76-479C-A563-066AA5143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97" y="1614488"/>
            <a:ext cx="5929312" cy="59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13729"/>
      </p:ext>
    </p:extLst>
  </p:cSld>
  <p:clrMapOvr>
    <a:masterClrMapping/>
  </p:clrMapOvr>
  <p:transition spd="slow">
    <p:fade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DE4C27B6-DB04-4891-AF97-BA1671B17E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/>
          <a:stretch/>
        </p:blipFill>
        <p:spPr bwMode="auto">
          <a:xfrm>
            <a:off x="910078" y="-1"/>
            <a:ext cx="17377922" cy="1028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8129847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555026" y="1728216"/>
            <a:ext cx="5930251" cy="46085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8400">
                <a:solidFill>
                  <a:schemeClr val="bg1"/>
                </a:solidFill>
                <a:latin typeface="+mj-lt"/>
              </a:rPr>
              <a:t>4. Linki z forów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910457" cy="48509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5E0EAE70-C355-42D1-BF00-CA8A17A74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783084" y="109728"/>
            <a:ext cx="1768452" cy="349443"/>
            <a:chOff x="1188720" y="73152"/>
            <a:chExt cx="1178966" cy="232963"/>
          </a:xfrm>
        </p:grpSpPr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xmlns="" id="{E6E58C95-A3F9-4C87-B9A5-32A7A75DDF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xmlns="" id="{7B08CDDF-E602-4C1B-A248-A43292EB5D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xmlns="" id="{6298B977-8F47-48C6-8454-11EF9478EC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xmlns="" id="{06A6FB8E-FB47-44B7-810F-B88B4CCA06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xmlns="" id="{818DB8DB-4D04-42C0-BE68-842A9F29AE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xmlns="" id="{DBCFEA99-52A4-4E8E-B9C9-3D39B0E32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xmlns="" id="{A6C0BB10-7324-4D11-A497-57A85CDB62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xmlns="" id="{D7440F2E-8192-4FDF-AE8F-2833B7F403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xmlns="" id="{B9F7DA6A-1872-4697-A567-20A0115A0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xmlns="" id="{98BC1544-07ED-411D-880C-58CB114914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xmlns="" id="{BA70D948-9946-455F-8155-D274F01DAB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xmlns="" id="{807FCDBA-F7E3-4836-8253-15D212128F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xmlns="" id="{D6A9BF83-5C67-44B0-883C-82BCAA1923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xmlns="" id="{94BA7F92-7961-489E-83BD-5518EB1E9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xmlns="" id="{56ADE108-5AE8-4ACF-88B9-28A0B125B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xmlns="" id="{75B2D25F-B666-4F19-816A-24456EAF46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64">
              <a:extLst>
                <a:ext uri="{FF2B5EF4-FFF2-40B4-BE49-F238E27FC236}">
                  <a16:creationId xmlns:a16="http://schemas.microsoft.com/office/drawing/2014/main" xmlns="" id="{A7D581F0-987F-45C5-A849-CC1B41222F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66">
              <a:extLst>
                <a:ext uri="{FF2B5EF4-FFF2-40B4-BE49-F238E27FC236}">
                  <a16:creationId xmlns:a16="http://schemas.microsoft.com/office/drawing/2014/main" xmlns="" id="{F388E533-92C3-428E-B078-81D6E1F2D9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64">
              <a:extLst>
                <a:ext uri="{FF2B5EF4-FFF2-40B4-BE49-F238E27FC236}">
                  <a16:creationId xmlns:a16="http://schemas.microsoft.com/office/drawing/2014/main" xmlns="" id="{C68AEED3-AAB1-48A9-8FC3-C68AE6675B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66">
              <a:extLst>
                <a:ext uri="{FF2B5EF4-FFF2-40B4-BE49-F238E27FC236}">
                  <a16:creationId xmlns:a16="http://schemas.microsoft.com/office/drawing/2014/main" xmlns="" id="{0A6CA6BC-FFA6-4C34-B200-6F61EE1730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4850976"/>
            <a:ext cx="910457" cy="5436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450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57298" y="1640682"/>
            <a:ext cx="15759683" cy="44508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1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Podstawy SEO </a:t>
            </a:r>
            <a:endParaRPr lang="en-US" sz="1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91F6B52-91F4-4AEB-B6DB-29FEBCF28C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1872" y="6496749"/>
            <a:ext cx="15759684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2CD6F061-7C53-44F4-9794-953DB70A45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4020323" y="3523259"/>
            <a:ext cx="82296" cy="59201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23348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828798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286000" y="1683543"/>
            <a:ext cx="13716000" cy="43507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pl-PL" sz="6000" dirty="0">
                <a:solidFill>
                  <a:srgbClr val="FFFFFF"/>
                </a:solidFill>
                <a:latin typeface="+mj-lt"/>
              </a:rPr>
              <a:t>j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ak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sprawdzać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źródło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i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wartość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linków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9912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xmlns="" id="{0959F59E-86AC-4677-BFB0-9CD55AB107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xmlns="" id="{997ED08E-7CE7-4539-8E16-6A356378B3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30635"/>
            <a:ext cx="10986789" cy="884682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04408" y="975745"/>
            <a:ext cx="3813957" cy="8356599"/>
          </a:xfrm>
          <a:prstGeom prst="rect">
            <a:avLst/>
          </a:prstGeom>
          <a:noFill/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xmlns="" id="{39F96DC1-4B54-4B36-B945-425E4C04A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953504" y="730635"/>
            <a:ext cx="5618975" cy="278434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xmlns="" id="{A4F450A1-0760-4C39-82E4-515AA4FC9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953504" y="3767458"/>
            <a:ext cx="5618975" cy="278434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7336" name="Picture 8" descr="Znalezione obrazy dla zapytania google search controle logo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399782" y="975745"/>
            <a:ext cx="4573534" cy="2298201"/>
          </a:xfrm>
          <a:prstGeom prst="rect">
            <a:avLst/>
          </a:prstGeom>
          <a:noFill/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xmlns="" id="{0185CD32-2E94-4663-81AE-CC54E44AC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953504" y="6793107"/>
            <a:ext cx="5618975" cy="278434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7332" name="Picture 4" descr="Znalezione obrazy dla zapytania ahrefs 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696952" y="3994399"/>
            <a:ext cx="4596402" cy="2298201"/>
          </a:xfrm>
          <a:prstGeom prst="rect">
            <a:avLst/>
          </a:prstGeom>
          <a:noFill/>
        </p:spPr>
      </p:pic>
      <p:pic>
        <p:nvPicPr>
          <p:cNvPr id="25" name="Picture 6" descr="Znalezione obrazy dla zapytania majestic seo">
            <a:hlinkClick r:id="rId6"/>
            <a:extLst>
              <a:ext uri="{FF2B5EF4-FFF2-40B4-BE49-F238E27FC236}">
                <a16:creationId xmlns:a16="http://schemas.microsoft.com/office/drawing/2014/main" xmlns="" id="{4E5A7833-6667-4B8A-AC01-ECE5998D1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2988319" y="7013054"/>
            <a:ext cx="3549344" cy="2298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358212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>
                <a:solidFill>
                  <a:schemeClr val="tx1"/>
                </a:solidFill>
                <a:latin typeface="+mj-lt"/>
              </a:rPr>
              <a:t>Analiza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200">
                <a:solidFill>
                  <a:schemeClr val="tx1"/>
                </a:solidFill>
                <a:latin typeface="+mj-lt"/>
              </a:rPr>
              <a:t>efektów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200">
                <a:solidFill>
                  <a:schemeClr val="tx1"/>
                </a:solidFill>
                <a:latin typeface="+mj-lt"/>
              </a:rPr>
              <a:t>pozycjonowania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01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39801" y="2243102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Jak szybko sprawdzić pozycję strony </a:t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>po konkretnych słowach kluczowych?</a:t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329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Slide Background Fill">
            <a:extLst>
              <a:ext uri="{FF2B5EF4-FFF2-40B4-BE49-F238E27FC236}">
                <a16:creationId xmlns:a16="http://schemas.microsoft.com/office/drawing/2014/main" xmlns="" id="{C7D023E4-8DE1-436E-9847-ED6A4B4B04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6" y="0"/>
            <a:ext cx="18283424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Color Cover">
            <a:extLst>
              <a:ext uri="{FF2B5EF4-FFF2-40B4-BE49-F238E27FC236}">
                <a16:creationId xmlns:a16="http://schemas.microsoft.com/office/drawing/2014/main" xmlns="" id="{8B2B1708-8CE4-4A20-94F5-55118AE2CB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6" y="0"/>
            <a:ext cx="18283424" cy="10287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C2D6DD8-FAD6-401D-9DE6-71DD04C98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8283428" cy="10287000"/>
            <a:chOff x="651279" y="598259"/>
            <a:chExt cx="10889442" cy="5680742"/>
          </a:xfrm>
        </p:grpSpPr>
        <p:sp>
          <p:nvSpPr>
            <p:cNvPr id="34" name="Color">
              <a:extLst>
                <a:ext uri="{FF2B5EF4-FFF2-40B4-BE49-F238E27FC236}">
                  <a16:creationId xmlns:a16="http://schemas.microsoft.com/office/drawing/2014/main" xmlns="" id="{1BAD33E9-3181-4B0F-B82D-384777D819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olor">
              <a:extLst>
                <a:ext uri="{FF2B5EF4-FFF2-40B4-BE49-F238E27FC236}">
                  <a16:creationId xmlns:a16="http://schemas.microsoft.com/office/drawing/2014/main" xmlns="" id="{CF64871D-491F-4731-8BF2-391FF2F067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F5E015-E085-4624-B431-B424144486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286" y="0"/>
            <a:ext cx="18283431" cy="10287003"/>
            <a:chOff x="0" y="0"/>
            <a:chExt cx="12188952" cy="685800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4DDB60AE-8B9C-4BA0-93DC-F8C9EBF6D8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9F247760-BE07-41A2-969E-570081E65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57A70BD2-76FC-4BDD-9E64-3B93D5EF36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ADD9643-5489-42CB-9762-FBAC2AAE9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09A2C16E-2745-4E3D-BECC-D66755221E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52E5A063-571D-4461-9869-B3E93F6E69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66019AD-E33B-4DBF-BAD3-AE3611603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Obraz 5">
            <a:hlinkClick r:id="rId2"/>
            <a:extLst>
              <a:ext uri="{FF2B5EF4-FFF2-40B4-BE49-F238E27FC236}">
                <a16:creationId xmlns:a16="http://schemas.microsoft.com/office/drawing/2014/main" xmlns="" id="{2594AF5D-4AB8-4C09-B872-3F33DD3BD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85" r="-1" b="4579"/>
          <a:stretch/>
        </p:blipFill>
        <p:spPr>
          <a:xfrm>
            <a:off x="964695" y="897388"/>
            <a:ext cx="16334163" cy="85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9989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Jak sprawdzić </a:t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>najważniejsze parametry?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4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5199" y="965202"/>
            <a:ext cx="16357600" cy="8356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Znalezione obrazy dla zapytania google analytics logo">
            <a:extLst>
              <a:ext uri="{FF2B5EF4-FFF2-40B4-BE49-F238E27FC236}">
                <a16:creationId xmlns:a16="http://schemas.microsoft.com/office/drawing/2014/main" xmlns="" id="{4EB4A209-9231-4884-98D6-3CC6E6E4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47" y="2609418"/>
            <a:ext cx="8966972" cy="40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277228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" y="0"/>
            <a:ext cx="1827618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71447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7220"/>
            <a:ext cx="18190669" cy="793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3857543" y="193963"/>
            <a:ext cx="10525468" cy="155170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>
            <a:lvl1pPr algn="l" defTabSz="1371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Calibri Light" pitchFamily="34" charset="0"/>
                <a:ea typeface="+mj-ea"/>
                <a:cs typeface="+mj-cs"/>
              </a:defRPr>
            </a:lvl1pPr>
            <a:lvl2pPr algn="l" defTabSz="1371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1371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1371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1371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ctr" defTabSz="13716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500" b="0" i="0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Pozyskiwanie</a:t>
            </a:r>
          </a:p>
        </p:txBody>
      </p:sp>
    </p:spTree>
    <p:extLst>
      <p:ext uri="{BB962C8B-B14F-4D97-AF65-F5344CB8AC3E}">
        <p14:creationId xmlns:p14="http://schemas.microsoft.com/office/powerpoint/2010/main" val="141385834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Jak monitorować efekty?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04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 dirty="0">
                <a:solidFill>
                  <a:schemeClr val="tx1"/>
                </a:solidFill>
                <a:latin typeface="+mj-lt"/>
              </a:rPr>
              <a:t>Jak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dzielimy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wyniki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wyszukiwania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20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nalezione obrazy dla zapytania senuto">
            <a:extLst>
              <a:ext uri="{FF2B5EF4-FFF2-40B4-BE49-F238E27FC236}">
                <a16:creationId xmlns:a16="http://schemas.microsoft.com/office/drawing/2014/main" xmlns="" id="{3F66122F-9FF6-48A5-9424-34712B4F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71" y="4256961"/>
            <a:ext cx="3904711" cy="161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a 21" descr="Diagram sieciowy">
            <a:extLst>
              <a:ext uri="{FF2B5EF4-FFF2-40B4-BE49-F238E27FC236}">
                <a16:creationId xmlns:a16="http://schemas.microsoft.com/office/drawing/2014/main" xmlns="" id="{D45BCC59-1D48-4E57-9DCD-FB97035CB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800000">
            <a:off x="3535894" y="1644136"/>
            <a:ext cx="5951539" cy="5951539"/>
          </a:xfrm>
          <a:prstGeom prst="rect">
            <a:avLst/>
          </a:prstGeom>
        </p:spPr>
      </p:pic>
      <p:sp>
        <p:nvSpPr>
          <p:cNvPr id="24" name="pole tekstowe 24">
            <a:extLst>
              <a:ext uri="{FF2B5EF4-FFF2-40B4-BE49-F238E27FC236}">
                <a16:creationId xmlns:a16="http://schemas.microsoft.com/office/drawing/2014/main" xmlns="" id="{E3F069F1-0C09-44F5-96C9-FB1446D6D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581" y="2405574"/>
            <a:ext cx="787486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5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Które miejsce zajmuje Twoja strona po konkretnych wyrażeniach kluczowych? </a:t>
            </a:r>
            <a:endParaRPr kumimoji="0" lang="pl-PL" sz="3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5" name="pole tekstowe 26">
            <a:extLst>
              <a:ext uri="{FF2B5EF4-FFF2-40B4-BE49-F238E27FC236}">
                <a16:creationId xmlns:a16="http://schemas.microsoft.com/office/drawing/2014/main" xmlns="" id="{785FE758-8CE3-48AD-AA87-BD527FDA0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580" y="5841350"/>
            <a:ext cx="782998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5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Które miejsce po danym wyrażeniu kluczowym zajmuje Twoja konkurencja?</a:t>
            </a:r>
            <a:endParaRPr kumimoji="0" lang="pl-PL" sz="3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6" name="pole tekstowe 24">
            <a:extLst>
              <a:ext uri="{FF2B5EF4-FFF2-40B4-BE49-F238E27FC236}">
                <a16:creationId xmlns:a16="http://schemas.microsoft.com/office/drawing/2014/main" xmlns="" id="{DCEE2831-76D4-4469-B114-054717006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580" y="4137486"/>
            <a:ext cx="787486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5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Czy Twoja strona spada, czy zajmuje coraz wyższe pozycje po danych wyrażeniach? </a:t>
            </a:r>
            <a:endParaRPr kumimoji="0" lang="pl-PL" sz="3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28" name="Picture 2" descr="Znalezione obrazy dla zapytania semstorm logo">
            <a:hlinkClick r:id="rId6"/>
            <a:extLst>
              <a:ext uri="{FF2B5EF4-FFF2-40B4-BE49-F238E27FC236}">
                <a16:creationId xmlns:a16="http://schemas.microsoft.com/office/drawing/2014/main" xmlns="" id="{0B118157-AB5D-4950-84F3-71D2DEDB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2527" y="3938070"/>
            <a:ext cx="2561754" cy="6818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1665492"/>
      </p:ext>
    </p:extLst>
  </p:cSld>
  <p:clrMapOvr>
    <a:masterClrMapping/>
  </p:clrMapOvr>
  <p:transition spd="slow">
    <p:fade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651961C-8200-413C-9FD3-5E0E07A8F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857375"/>
            <a:ext cx="178689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905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07FEEFA-836B-4244-A377-328936AB4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76" y="573609"/>
            <a:ext cx="15764992" cy="82604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922D1A1-CE7F-4D8C-902B-9A4E8D2F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943" y="9084741"/>
            <a:ext cx="606742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6532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A898C4E-46F4-425E-96B9-C75775A82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7" y="873918"/>
            <a:ext cx="16975168" cy="853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01426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B3B8713-E613-4E91-BD11-1D2E13059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" y="791527"/>
            <a:ext cx="16969744" cy="76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0578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3D991F8-87C1-4BF5-94A0-2D997A4CC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262187"/>
            <a:ext cx="176022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2017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2D6EEC7-70B3-4787-BF91-0A3DF9345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2" y="753427"/>
            <a:ext cx="17368176" cy="75371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DDF9C17-A531-4908-8982-8B5EB7FA6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318" y="8574404"/>
            <a:ext cx="11418217" cy="72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12748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6FE27A5-9041-4E13-9161-47A71045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18" y="2420302"/>
            <a:ext cx="14686202" cy="42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37092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34F951F-FE2F-42F5-B8D2-BFF02CFC4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7" y="962977"/>
            <a:ext cx="16932609" cy="83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1442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FA9B6C6-A247-48A8-9A1C-1E36FA945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3F97BB-F880-497C-AA79-1580A555D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891" y="885093"/>
            <a:ext cx="8114483" cy="42584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8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INSTRUKCJA POZYCJONOWANIA </a:t>
            </a:r>
            <a:br>
              <a:rPr lang="en-US" sz="8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8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KROK PO KROKU 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xmlns="" id="{C5CB530E-515E-412C-9DF1-5F8FFBD6F3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26403" y="4116819"/>
            <a:ext cx="208557" cy="208557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xmlns="" id="{712D4376-A578-4FF1-94FC-245E7A6A4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764570" y="4460760"/>
            <a:ext cx="136707" cy="136707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xmlns="" id="{AEA7509D-F04F-40CB-A0B3-EEF16499C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03093" y="4797397"/>
            <a:ext cx="191569" cy="191570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51893" y="5244483"/>
            <a:ext cx="0" cy="50292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142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Znalezione obrazy dla zapytania google ads logo">
            <a:extLst>
              <a:ext uri="{FF2B5EF4-FFF2-40B4-BE49-F238E27FC236}">
                <a16:creationId xmlns:a16="http://schemas.microsoft.com/office/drawing/2014/main" xmlns="" id="{4C6706CD-3906-4BA3-BACE-D4AB03E43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7262" y="2661029"/>
            <a:ext cx="4699489" cy="147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C6C115C5-C95F-4F2E-AF5A-E499ED4BFA73}"/>
              </a:ext>
            </a:extLst>
          </p:cNvPr>
          <p:cNvSpPr txBox="1"/>
          <p:nvPr/>
        </p:nvSpPr>
        <p:spPr>
          <a:xfrm>
            <a:off x="12411951" y="6490836"/>
            <a:ext cx="7495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Wyniki organiczne</a:t>
            </a:r>
          </a:p>
          <a:p>
            <a:pPr marL="0" marR="0" lvl="0" indent="0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(naturalne)</a:t>
            </a:r>
          </a:p>
        </p:txBody>
      </p:sp>
      <p:sp>
        <p:nvSpPr>
          <p:cNvPr id="11" name="Nawias klamrowy zamykający 10">
            <a:extLst>
              <a:ext uri="{FF2B5EF4-FFF2-40B4-BE49-F238E27FC236}">
                <a16:creationId xmlns:a16="http://schemas.microsoft.com/office/drawing/2014/main" xmlns="" id="{D60C1416-22A2-4076-8014-5E360A7B5446}"/>
              </a:ext>
            </a:extLst>
          </p:cNvPr>
          <p:cNvSpPr/>
          <p:nvPr/>
        </p:nvSpPr>
        <p:spPr>
          <a:xfrm>
            <a:off x="11463947" y="2335051"/>
            <a:ext cx="340105" cy="212974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Nawias klamrowy zamykający 12">
            <a:extLst>
              <a:ext uri="{FF2B5EF4-FFF2-40B4-BE49-F238E27FC236}">
                <a16:creationId xmlns:a16="http://schemas.microsoft.com/office/drawing/2014/main" xmlns="" id="{DCF747FB-0DF4-4CE7-9672-2A0B134893A0}"/>
              </a:ext>
            </a:extLst>
          </p:cNvPr>
          <p:cNvSpPr/>
          <p:nvPr/>
        </p:nvSpPr>
        <p:spPr>
          <a:xfrm>
            <a:off x="11470651" y="5143500"/>
            <a:ext cx="365538" cy="404904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BD56D0F-5E43-4723-A997-400A43CA1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36" y="335280"/>
            <a:ext cx="1068705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2430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DBEE277-7EBA-43BC-A6DC-83AC212FF4F2}"/>
              </a:ext>
            </a:extLst>
          </p:cNvPr>
          <p:cNvSpPr txBox="1"/>
          <p:nvPr/>
        </p:nvSpPr>
        <p:spPr>
          <a:xfrm>
            <a:off x="1173480" y="334170"/>
            <a:ext cx="16779240" cy="9618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pl-PL" sz="3200" dirty="0">
                <a:latin typeface="+mj-lt"/>
              </a:rPr>
              <a:t>Zadbaj o </a:t>
            </a:r>
            <a:r>
              <a:rPr lang="pl-PL" sz="3200" dirty="0" err="1">
                <a:latin typeface="+mj-lt"/>
              </a:rPr>
              <a:t>responsywność</a:t>
            </a:r>
            <a:r>
              <a:rPr lang="pl-PL" sz="3200" dirty="0">
                <a:latin typeface="+mj-lt"/>
              </a:rPr>
              <a:t> i prędkość strony (monitoring: Google </a:t>
            </a:r>
            <a:r>
              <a:rPr lang="pl-PL" sz="3200" dirty="0" err="1">
                <a:latin typeface="+mj-lt"/>
              </a:rPr>
              <a:t>Page</a:t>
            </a:r>
            <a:r>
              <a:rPr lang="pl-PL" sz="3200" dirty="0">
                <a:latin typeface="+mj-lt"/>
              </a:rPr>
              <a:t> </a:t>
            </a:r>
            <a:r>
              <a:rPr lang="pl-PL" sz="3200" dirty="0" err="1">
                <a:latin typeface="+mj-lt"/>
              </a:rPr>
              <a:t>Speed</a:t>
            </a:r>
            <a:r>
              <a:rPr lang="pl-PL" sz="3200" dirty="0">
                <a:latin typeface="+mj-lt"/>
              </a:rPr>
              <a:t> </a:t>
            </a:r>
            <a:r>
              <a:rPr lang="pl-PL" sz="3200" dirty="0" err="1">
                <a:latin typeface="+mj-lt"/>
              </a:rPr>
              <a:t>Insights</a:t>
            </a:r>
            <a:r>
              <a:rPr lang="pl-PL" sz="3200" dirty="0">
                <a:latin typeface="+mj-lt"/>
              </a:rPr>
              <a:t>) 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pl-PL" sz="3200" dirty="0">
                <a:latin typeface="+mj-lt"/>
              </a:rPr>
              <a:t>Zbuduj przemyślaną strukturę menu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pl-PL" sz="3200" dirty="0">
                <a:latin typeface="+mj-lt"/>
              </a:rPr>
              <a:t>Wybierz słowa kluczowe, na które chcesz pozycjonować stronę (</a:t>
            </a:r>
            <a:r>
              <a:rPr lang="pl-PL" sz="3200" dirty="0" err="1">
                <a:latin typeface="+mj-lt"/>
              </a:rPr>
              <a:t>planer</a:t>
            </a:r>
            <a:r>
              <a:rPr lang="pl-PL" sz="3200" dirty="0">
                <a:latin typeface="+mj-lt"/>
              </a:rPr>
              <a:t> słów kluczowych)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pl-PL" sz="3200" dirty="0">
                <a:latin typeface="+mj-lt"/>
              </a:rPr>
              <a:t>Dokonaj optymalizacji adresów URL pod kątem słów kluczowych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pl-PL" sz="3200" dirty="0">
                <a:latin typeface="+mj-lt"/>
              </a:rPr>
              <a:t>Optymalizuj treści pod kątem SEO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pl-PL" sz="3200" dirty="0">
                <a:latin typeface="+mj-lt"/>
              </a:rPr>
              <a:t>Twórz unikalne i maksymalnie przydatne treści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pl-PL" sz="3200" dirty="0">
                <a:latin typeface="+mj-lt"/>
              </a:rPr>
              <a:t>Uzupełniaj metadane (tytuł, opis, najważniejsze słowa kluczowe)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pl-PL" sz="3200" dirty="0">
                <a:latin typeface="+mj-lt"/>
              </a:rPr>
              <a:t>Systematycznie twórz artykuły blogowe (w tym </a:t>
            </a:r>
            <a:r>
              <a:rPr lang="pl-PL" sz="3200" dirty="0" err="1">
                <a:latin typeface="+mj-lt"/>
              </a:rPr>
              <a:t>Pillar</a:t>
            </a:r>
            <a:r>
              <a:rPr lang="pl-PL" sz="3200" dirty="0">
                <a:latin typeface="+mj-lt"/>
              </a:rPr>
              <a:t> </a:t>
            </a:r>
            <a:r>
              <a:rPr lang="pl-PL" sz="3200" dirty="0" err="1">
                <a:latin typeface="+mj-lt"/>
              </a:rPr>
              <a:t>Page</a:t>
            </a:r>
            <a:r>
              <a:rPr lang="pl-PL" sz="3200" dirty="0">
                <a:latin typeface="+mj-lt"/>
              </a:rPr>
              <a:t>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pl-PL" sz="3200" dirty="0" err="1">
                <a:latin typeface="+mj-lt"/>
              </a:rPr>
              <a:t>Linkuj</a:t>
            </a:r>
            <a:r>
              <a:rPr lang="pl-PL" sz="3200" dirty="0">
                <a:latin typeface="+mj-lt"/>
              </a:rPr>
              <a:t> pomiędzy artykułami po słowach kluczowych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pl-PL" sz="3200" dirty="0">
                <a:latin typeface="+mj-lt"/>
              </a:rPr>
              <a:t>Optymalizuj zdjęcia (kompresja, nazwa pliku, alt)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pl-PL" sz="3200" dirty="0">
                <a:latin typeface="+mj-lt"/>
              </a:rPr>
              <a:t>Pozyskuj linki zewnętrze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pl-PL" sz="3200" dirty="0">
                <a:latin typeface="+mj-lt"/>
              </a:rPr>
              <a:t>Monitoruj na bieżąco efekty pozycjonowania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pl-PL" sz="3200" dirty="0">
                <a:latin typeface="+mj-lt"/>
              </a:rPr>
              <a:t>Powodzenia!  </a:t>
            </a:r>
          </a:p>
        </p:txBody>
      </p:sp>
    </p:spTree>
    <p:extLst>
      <p:ext uri="{BB962C8B-B14F-4D97-AF65-F5344CB8AC3E}">
        <p14:creationId xmlns:p14="http://schemas.microsoft.com/office/powerpoint/2010/main" val="3783087047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18414D-1626-4996-AACB-23D3DE45B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C76214-2B99-473A-9B62-8857A5A7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924" y="1060698"/>
            <a:ext cx="8203694" cy="3581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Dziękuję za uwagę!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4C2E9E-0B5D-4B5F-9A1F-70EBDCE390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9309" y="172789"/>
            <a:ext cx="17909382" cy="994142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xmlns="" id="{07A9243D-8FC3-4B36-874B-55906B03F4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2893926" y="4814887"/>
            <a:ext cx="1539407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829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 dirty="0">
                <a:solidFill>
                  <a:schemeClr val="tx1"/>
                </a:solidFill>
                <a:latin typeface="+mj-lt"/>
              </a:rPr>
              <a:t>Jak 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klikamy w wyniki Google? 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69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xmlns="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DA28C7E9-62A1-43AC-9A03-5AB069F67572}"/>
              </a:ext>
            </a:extLst>
          </p:cNvPr>
          <p:cNvSpPr txBox="1"/>
          <p:nvPr/>
        </p:nvSpPr>
        <p:spPr bwMode="white">
          <a:xfrm>
            <a:off x="2502965" y="1502135"/>
            <a:ext cx="10977666" cy="271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Wyniki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organiczne</a:t>
            </a:r>
            <a:r>
              <a:rPr kumimoji="0" lang="pl-PL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≈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90%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3E14EAAF-E869-4E09-BFB1-6E4CD1F2229E}"/>
              </a:ext>
            </a:extLst>
          </p:cNvPr>
          <p:cNvSpPr txBox="1"/>
          <p:nvPr/>
        </p:nvSpPr>
        <p:spPr bwMode="white">
          <a:xfrm>
            <a:off x="1859280" y="5902115"/>
            <a:ext cx="919257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Google Ads</a:t>
            </a:r>
            <a:r>
              <a:rPr kumimoji="0" lang="pl-PL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(reklamy)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≈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10%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1F1C6E3-226A-40AA-86B4-033A33C3A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" r="10256"/>
          <a:stretch/>
        </p:blipFill>
        <p:spPr>
          <a:xfrm>
            <a:off x="9343822" y="10"/>
            <a:ext cx="8944178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1342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54131" y="256746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Jak klikamy w Google </a:t>
            </a:r>
            <a:r>
              <a:rPr lang="pl-PL" sz="7200" dirty="0" err="1">
                <a:solidFill>
                  <a:schemeClr val="tx1"/>
                </a:solidFill>
                <a:latin typeface="+mj-lt"/>
              </a:rPr>
              <a:t>Ads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 (reklamy)? </a:t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924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zarny Tablet Samsung Na Stronie Google">
            <a:extLst>
              <a:ext uri="{FF2B5EF4-FFF2-40B4-BE49-F238E27FC236}">
                <a16:creationId xmlns:a16="http://schemas.microsoft.com/office/drawing/2014/main" xmlns="" id="{404029E8-8DFF-4DCD-BAF6-0CD2517AD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3D91025-E918-4DDA-8F8E-6E7FB76A665D}"/>
              </a:ext>
            </a:extLst>
          </p:cNvPr>
          <p:cNvSpPr txBox="1"/>
          <p:nvPr/>
        </p:nvSpPr>
        <p:spPr>
          <a:xfrm>
            <a:off x="556640" y="1741932"/>
            <a:ext cx="8008239" cy="1687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57250" marR="0" lvl="0" indent="-857250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endParaRPr kumimoji="0" lang="en-US" sz="45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Co to jest </a:t>
            </a:r>
            <a:r>
              <a:rPr kumimoji="0" lang="en-US" sz="5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pozycjonowanie</a:t>
            </a:r>
            <a:r>
              <a:rPr kumimoji="0" lang="en-US" sz="5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2366" y="3665220"/>
            <a:ext cx="4951476" cy="13716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E86CD8D9-C849-4CE6-8A08-8D950F15027E}"/>
              </a:ext>
            </a:extLst>
          </p:cNvPr>
          <p:cNvSpPr txBox="1"/>
          <p:nvPr/>
        </p:nvSpPr>
        <p:spPr>
          <a:xfrm>
            <a:off x="556641" y="4077081"/>
            <a:ext cx="954747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Pozycjonowanie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to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wieloaspektowe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działania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mające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na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celu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uzyskanie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jak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najwyższych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pozycj</a:t>
            </a:r>
            <a:r>
              <a:rPr kumimoji="0" lang="pl-PL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i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po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słowach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kluczowych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wpisanych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do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wyszukiwarki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przez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</a:rPr>
              <a:t>Internautów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.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05378D9F-36A2-4E2D-8550-3397E26EF771}"/>
              </a:ext>
            </a:extLst>
          </p:cNvPr>
          <p:cNvSpPr txBox="1"/>
          <p:nvPr/>
        </p:nvSpPr>
        <p:spPr>
          <a:xfrm>
            <a:off x="556641" y="4077081"/>
            <a:ext cx="910551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392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lowchart: Document 70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57262" y="0"/>
            <a:ext cx="4872038" cy="5100639"/>
          </a:xfrm>
          <a:prstGeom prst="flowChartDocument">
            <a:avLst/>
          </a:prstGeom>
          <a:solidFill>
            <a:srgbClr val="39A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EAEF1F13-231C-4176-AA5A-46EE631A9315}"/>
              </a:ext>
            </a:extLst>
          </p:cNvPr>
          <p:cNvSpPr txBox="1"/>
          <p:nvPr/>
        </p:nvSpPr>
        <p:spPr>
          <a:xfrm>
            <a:off x="1257300" y="256743"/>
            <a:ext cx="4260273" cy="3556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Na </a:t>
            </a:r>
            <a:r>
              <a:rPr kumimoji="0" lang="pl-PL" sz="55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klikalność</a:t>
            </a:r>
            <a:r>
              <a:rPr kumimoji="0" lang="pl-PL" sz="55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mają  wpływ: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5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685800" marR="0" lvl="0" indent="-6858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pozycja (cena)</a:t>
            </a:r>
          </a:p>
          <a:p>
            <a:pPr marL="685800" marR="0" lvl="0" indent="-6858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treść</a:t>
            </a:r>
          </a:p>
          <a:p>
            <a:pPr marL="685800" marR="0" lvl="0" indent="-6858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5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rozszerzenia  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2A3A11CD-4769-4EA0-B135-3062C4064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85" y="609600"/>
            <a:ext cx="9685558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30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7200" dirty="0">
                <a:solidFill>
                  <a:schemeClr val="tx1"/>
                </a:solidFill>
                <a:latin typeface="+mj-lt"/>
              </a:rPr>
              <a:t>Czy sami możemy </a:t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>publikować Google </a:t>
            </a:r>
            <a:r>
              <a:rPr lang="pl-PL" sz="7200" dirty="0" err="1">
                <a:solidFill>
                  <a:schemeClr val="tx1"/>
                </a:solidFill>
                <a:latin typeface="+mj-lt"/>
              </a:rPr>
              <a:t>Ads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?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400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D374BE3-12A2-4B45-9B76-0316086FE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hlinkClick r:id="rId2"/>
            <a:extLst>
              <a:ext uri="{FF2B5EF4-FFF2-40B4-BE49-F238E27FC236}">
                <a16:creationId xmlns:a16="http://schemas.microsoft.com/office/drawing/2014/main" xmlns="" id="{999CCE05-0F84-4C1E-A62F-A8C9D805A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30" y="708275"/>
            <a:ext cx="13921740" cy="819586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C9245F-918D-4DBB-A54C-3177DE770DD5}"/>
              </a:ext>
            </a:extLst>
          </p:cNvPr>
          <p:cNvSpPr txBox="1"/>
          <p:nvPr/>
        </p:nvSpPr>
        <p:spPr>
          <a:xfrm>
            <a:off x="7046599" y="9324809"/>
            <a:ext cx="7187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Link: https://tiny.pl/rvl16</a:t>
            </a:r>
          </a:p>
        </p:txBody>
      </p:sp>
    </p:spTree>
    <p:extLst>
      <p:ext uri="{BB962C8B-B14F-4D97-AF65-F5344CB8AC3E}">
        <p14:creationId xmlns:p14="http://schemas.microsoft.com/office/powerpoint/2010/main" val="3882496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 dirty="0">
                <a:solidFill>
                  <a:schemeClr val="tx1"/>
                </a:solidFill>
                <a:latin typeface="+mj-lt"/>
              </a:rPr>
              <a:t>Jak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i sprawdzić orientacyjną </a:t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>cenę reklamy za 1 klik? 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072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F3C9844-6CAA-4B16-A69F-BD8B08AB5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CE2A36A-8DA8-4530-B6ED-08A33844B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" y="806767"/>
            <a:ext cx="16808618" cy="900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73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A5958F5-56A6-4EB3-B809-45048826A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076451"/>
            <a:ext cx="16357599" cy="613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10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3456183-3263-4C76-BE79-8DD4D520D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6" y="321980"/>
            <a:ext cx="17583150" cy="89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0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 dirty="0">
                <a:solidFill>
                  <a:schemeClr val="tx1"/>
                </a:solidFill>
                <a:latin typeface="+mj-lt"/>
              </a:rPr>
              <a:t>Jak</a:t>
            </a:r>
            <a:r>
              <a:rPr lang="pl-PL" sz="7200" dirty="0" err="1">
                <a:solidFill>
                  <a:schemeClr val="tx1"/>
                </a:solidFill>
                <a:latin typeface="+mj-lt"/>
              </a:rPr>
              <a:t>ie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 rozszerzenia reklam są dostępne? 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66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ole tekstowe 3">
            <a:extLst>
              <a:ext uri="{FF2B5EF4-FFF2-40B4-BE49-F238E27FC236}">
                <a16:creationId xmlns:a16="http://schemas.microsoft.com/office/drawing/2014/main" xmlns="" id="{408C4F1C-FACA-4320-9D42-FC17C35E55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9487049"/>
              </p:ext>
            </p:extLst>
          </p:nvPr>
        </p:nvGraphicFramePr>
        <p:xfrm>
          <a:off x="2041071" y="1208314"/>
          <a:ext cx="6139543" cy="7155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7049F981-0D96-449D-A8B9-92EEFF43527A}"/>
              </a:ext>
            </a:extLst>
          </p:cNvPr>
          <p:cNvCxnSpPr>
            <a:cxnSpLocks/>
          </p:cNvCxnSpPr>
          <p:nvPr/>
        </p:nvCxnSpPr>
        <p:spPr>
          <a:xfrm>
            <a:off x="7636401" y="6004969"/>
            <a:ext cx="1279951" cy="898751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727F8D3D-3292-4C6A-AEC9-E49267D62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352" y="2029915"/>
            <a:ext cx="9052729" cy="5544365"/>
          </a:xfrm>
          <a:prstGeom prst="rect">
            <a:avLst/>
          </a:prstGeom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5A170BA1-4FE4-4D0F-8662-42FF077B0E31}"/>
              </a:ext>
            </a:extLst>
          </p:cNvPr>
          <p:cNvCxnSpPr>
            <a:cxnSpLocks/>
          </p:cNvCxnSpPr>
          <p:nvPr/>
        </p:nvCxnSpPr>
        <p:spPr>
          <a:xfrm>
            <a:off x="7636400" y="2029915"/>
            <a:ext cx="1507600" cy="1917245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1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hlinkClick r:id="rId2"/>
            <a:extLst>
              <a:ext uri="{FF2B5EF4-FFF2-40B4-BE49-F238E27FC236}">
                <a16:creationId xmlns:a16="http://schemas.microsoft.com/office/drawing/2014/main" xmlns="" id="{B7E62C80-0FDE-446F-8616-45899814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687" y="1092648"/>
            <a:ext cx="14687346" cy="724662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6420D2E-2105-4945-9C17-35C231DFEC50}"/>
              </a:ext>
            </a:extLst>
          </p:cNvPr>
          <p:cNvSpPr txBox="1"/>
          <p:nvPr/>
        </p:nvSpPr>
        <p:spPr>
          <a:xfrm>
            <a:off x="6989993" y="8686521"/>
            <a:ext cx="71875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Link: https://tiny.pl/rvlkt</a:t>
            </a:r>
          </a:p>
        </p:txBody>
      </p:sp>
    </p:spTree>
    <p:extLst>
      <p:ext uri="{BB962C8B-B14F-4D97-AF65-F5344CB8AC3E}">
        <p14:creationId xmlns:p14="http://schemas.microsoft.com/office/powerpoint/2010/main" val="2656664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zarny Tablet Samsung Na Stronie Google">
            <a:extLst>
              <a:ext uri="{FF2B5EF4-FFF2-40B4-BE49-F238E27FC236}">
                <a16:creationId xmlns:a16="http://schemas.microsoft.com/office/drawing/2014/main" xmlns="" id="{404029E8-8DFF-4DCD-BAF6-0CD2517AD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3D91025-E918-4DDA-8F8E-6E7FB76A665D}"/>
              </a:ext>
            </a:extLst>
          </p:cNvPr>
          <p:cNvSpPr txBox="1"/>
          <p:nvPr/>
        </p:nvSpPr>
        <p:spPr>
          <a:xfrm>
            <a:off x="556640" y="1741932"/>
            <a:ext cx="8008239" cy="1687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857250" marR="0" lvl="0" indent="-857250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endParaRPr kumimoji="0" lang="en-US" sz="45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Co to jest </a:t>
            </a:r>
            <a:r>
              <a:rPr kumimoji="0" lang="pl-PL" sz="5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SEO</a:t>
            </a:r>
            <a:r>
              <a:rPr kumimoji="0" lang="en-US" sz="5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2366" y="3665220"/>
            <a:ext cx="4951476" cy="13716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E86CD8D9-C849-4CE6-8A08-8D950F15027E}"/>
              </a:ext>
            </a:extLst>
          </p:cNvPr>
          <p:cNvSpPr txBox="1"/>
          <p:nvPr/>
        </p:nvSpPr>
        <p:spPr>
          <a:xfrm>
            <a:off x="556641" y="4077081"/>
            <a:ext cx="954747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SEO (ang. Search Engine Optimization) to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obszar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działań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w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zakresie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pozycjonowania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,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któr</a:t>
            </a:r>
            <a:r>
              <a:rPr kumimoji="0" lang="pl-PL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y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obejmuje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optymalizację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działań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na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stronie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i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poza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nią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, aby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osiągnąć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jak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najwyższe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pozycje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po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słowach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kluczowych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wpisanych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do </a:t>
            </a:r>
            <a:r>
              <a:rPr kumimoji="0" lang="en-US" sz="3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wyszukiwarki</a:t>
            </a:r>
            <a:r>
              <a:rPr kumimoji="0" lang="en-US" sz="3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.</a:t>
            </a:r>
          </a:p>
          <a:p>
            <a:pPr marR="0" lvl="0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0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05378D9F-36A2-4E2D-8550-3397E26EF771}"/>
              </a:ext>
            </a:extLst>
          </p:cNvPr>
          <p:cNvSpPr txBox="1"/>
          <p:nvPr/>
        </p:nvSpPr>
        <p:spPr>
          <a:xfrm>
            <a:off x="556641" y="4077081"/>
            <a:ext cx="910551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 dirty="0">
                <a:solidFill>
                  <a:schemeClr val="tx1"/>
                </a:solidFill>
                <a:latin typeface="+mj-lt"/>
              </a:rPr>
              <a:t>Jak 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klikamy w wyniki organiczne? 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89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xmlns="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DA28C7E9-62A1-43AC-9A03-5AB069F67572}"/>
              </a:ext>
            </a:extLst>
          </p:cNvPr>
          <p:cNvSpPr txBox="1"/>
          <p:nvPr/>
        </p:nvSpPr>
        <p:spPr bwMode="white">
          <a:xfrm>
            <a:off x="1558085" y="1810543"/>
            <a:ext cx="10977666" cy="271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Wyniki organiczne 1-5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≈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90%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3E14EAAF-E869-4E09-BFB1-6E4CD1F2229E}"/>
              </a:ext>
            </a:extLst>
          </p:cNvPr>
          <p:cNvSpPr txBox="1"/>
          <p:nvPr/>
        </p:nvSpPr>
        <p:spPr bwMode="white">
          <a:xfrm>
            <a:off x="1138411" y="6416267"/>
            <a:ext cx="9295646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Wyniki organiczne 5-10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≈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10%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1F1C6E3-226A-40AA-86B4-033A33C3A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" r="10256"/>
          <a:stretch/>
        </p:blipFill>
        <p:spPr>
          <a:xfrm>
            <a:off x="9343822" y="10"/>
            <a:ext cx="8944178" cy="10286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7990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 dirty="0">
                <a:solidFill>
                  <a:schemeClr val="tx1"/>
                </a:solidFill>
                <a:latin typeface="+mj-lt"/>
              </a:rPr>
              <a:t>Jak 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wyniki przekładają się </a:t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r>
              <a:rPr lang="pl-PL" sz="7200" dirty="0">
                <a:solidFill>
                  <a:schemeClr val="tx1"/>
                </a:solidFill>
                <a:latin typeface="+mj-lt"/>
              </a:rPr>
              <a:t>na </a:t>
            </a:r>
            <a:r>
              <a:rPr lang="pl-PL" sz="7200" dirty="0" err="1">
                <a:solidFill>
                  <a:schemeClr val="tx1"/>
                </a:solidFill>
                <a:latin typeface="+mj-lt"/>
              </a:rPr>
              <a:t>odwiedzalność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 strony? 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572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828798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286000" y="1683543"/>
            <a:ext cx="13716000" cy="43507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en-US" sz="6000">
                <a:solidFill>
                  <a:srgbClr val="FFFFFF"/>
                </a:solidFill>
                <a:latin typeface="+mj-lt"/>
              </a:rPr>
              <a:t>pierścionki zaręczynowe</a:t>
            </a:r>
          </a:p>
        </p:txBody>
      </p:sp>
    </p:spTree>
    <p:extLst>
      <p:ext uri="{BB962C8B-B14F-4D97-AF65-F5344CB8AC3E}">
        <p14:creationId xmlns:p14="http://schemas.microsoft.com/office/powerpoint/2010/main" val="3478120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FEF0461-A5DC-47B0-AEFD-B58857A85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698" y="609600"/>
            <a:ext cx="12969127" cy="264159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F102FD65-5F27-43F4-BDA8-10D4212F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698" y="3703544"/>
            <a:ext cx="1190625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1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FE40369-53C9-4624-A5BD-CCAE99AF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1" y="1417869"/>
            <a:ext cx="17202120" cy="657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82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828798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286000" y="1683543"/>
            <a:ext cx="13716000" cy="43507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pl-PL" sz="6000" dirty="0">
                <a:solidFill>
                  <a:srgbClr val="FFFFFF"/>
                </a:solidFill>
                <a:latin typeface="+mj-lt"/>
              </a:rPr>
              <a:t>międzyrzecki rejon umocniony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0233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5F0FA7F-5EDA-4EDA-9BA3-F9097ABB8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104" y="2752725"/>
            <a:ext cx="15263791" cy="29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55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D74C0F8-106D-449A-A1F2-508F3C507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24964"/>
            <a:ext cx="18265953" cy="66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170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B3C3663-8F8C-430A-A4CC-645E5B95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177"/>
            <a:ext cx="18316202" cy="82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59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2" name="Rectangle 77">
            <a:extLst>
              <a:ext uri="{FF2B5EF4-FFF2-40B4-BE49-F238E27FC236}">
                <a16:creationId xmlns:a16="http://schemas.microsoft.com/office/drawing/2014/main" xmlns="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340" name="Picture 4" descr="Darmowe zdjęcie z galerii z ?, ciekawy, czemu">
            <a:extLst>
              <a:ext uri="{FF2B5EF4-FFF2-40B4-BE49-F238E27FC236}">
                <a16:creationId xmlns:a16="http://schemas.microsoft.com/office/drawing/2014/main" xmlns="" id="{353D2646-842F-4065-9BF3-C8B652983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r="24680" b="909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Rectangle 79">
            <a:extLst>
              <a:ext uri="{FF2B5EF4-FFF2-40B4-BE49-F238E27FC236}">
                <a16:creationId xmlns:a16="http://schemas.microsoft.com/office/drawing/2014/main" xmlns="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3D91025-E918-4DDA-8F8E-6E7FB76A665D}"/>
              </a:ext>
            </a:extLst>
          </p:cNvPr>
          <p:cNvSpPr txBox="1"/>
          <p:nvPr/>
        </p:nvSpPr>
        <p:spPr>
          <a:xfrm>
            <a:off x="556640" y="1375029"/>
            <a:ext cx="10294238" cy="20600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marL="857250" marR="0" lvl="0" indent="-8572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Dlaczego pozycja w Google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jest aż tak ważna?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344" name="Rectangle 80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5" name="Rectangle 82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2366" y="3665220"/>
            <a:ext cx="4951476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E86CD8D9-C849-4CE6-8A08-8D950F15027E}"/>
              </a:ext>
            </a:extLst>
          </p:cNvPr>
          <p:cNvSpPr txBox="1"/>
          <p:nvPr/>
        </p:nvSpPr>
        <p:spPr>
          <a:xfrm>
            <a:off x="556641" y="4077081"/>
            <a:ext cx="846543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05378D9F-36A2-4E2D-8550-3397E26EF771}"/>
              </a:ext>
            </a:extLst>
          </p:cNvPr>
          <p:cNvSpPr txBox="1"/>
          <p:nvPr/>
        </p:nvSpPr>
        <p:spPr>
          <a:xfrm>
            <a:off x="556641" y="4077081"/>
            <a:ext cx="10294239" cy="4810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Zasięg </a:t>
            </a: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Rozpoznawalność </a:t>
            </a: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Wizerunek i promocja </a:t>
            </a: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+mn-cs"/>
              </a:rPr>
              <a:t>Sprzedaż / </a:t>
            </a:r>
            <a:r>
              <a:rPr kumimoji="0" lang="pl-PL" sz="4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+mn-cs"/>
              </a:rPr>
              <a:t>Realizacja celów statutowych</a:t>
            </a:r>
            <a:endParaRPr kumimoji="0" lang="pl-PL" sz="26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008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828798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286000" y="1683543"/>
            <a:ext cx="13716000" cy="43507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pl-PL" sz="6000" dirty="0">
                <a:solidFill>
                  <a:srgbClr val="FFFFFF"/>
                </a:solidFill>
                <a:latin typeface="+mj-lt"/>
              </a:rPr>
              <a:t>trasy rowerowe lubuskie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7939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B18A0B9D-802C-4832-9254-AB8002EA6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45" y="2804556"/>
            <a:ext cx="16504192" cy="29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765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D69C1C6-8B2F-4B6C-A9D6-0FE44C25F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684"/>
            <a:ext cx="18267549" cy="64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79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57298" y="1640682"/>
            <a:ext cx="15759683" cy="44508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12000" dirty="0">
                <a:solidFill>
                  <a:schemeClr val="tx1"/>
                </a:solidFill>
                <a:latin typeface="+mj-lt"/>
              </a:rPr>
              <a:t>Odkryj świat SEO </a:t>
            </a:r>
            <a:endParaRPr lang="en-US" sz="1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91F6B52-91F4-4AEB-B6DB-29FEBCF28C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1872" y="6496749"/>
            <a:ext cx="15759684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2CD6F061-7C53-44F4-9794-953DB70A45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4020323" y="3523259"/>
            <a:ext cx="82296" cy="59201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092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AEE18946-5C43-4ECD-A560-876069F6EC55}"/>
              </a:ext>
            </a:extLst>
          </p:cNvPr>
          <p:cNvSpPr txBox="1"/>
          <p:nvPr/>
        </p:nvSpPr>
        <p:spPr>
          <a:xfrm>
            <a:off x="9460032" y="6821909"/>
            <a:ext cx="6212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White </a:t>
            </a:r>
            <a:r>
              <a:rPr kumimoji="0" lang="pl-PL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Hat</a:t>
            </a: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SEO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44546A"/>
                </a:solidFill>
                <a:latin typeface="Calibri Light"/>
              </a:rPr>
              <a:t>(metody rekomendowane przez Google)</a:t>
            </a: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5D2E3552-BAC9-4BDF-A9FC-FF07F1732F57}"/>
              </a:ext>
            </a:extLst>
          </p:cNvPr>
          <p:cNvSpPr txBox="1"/>
          <p:nvPr/>
        </p:nvSpPr>
        <p:spPr>
          <a:xfrm>
            <a:off x="4084320" y="6821909"/>
            <a:ext cx="4743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Black </a:t>
            </a:r>
            <a:r>
              <a:rPr kumimoji="0" lang="pl-PL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Hat</a:t>
            </a: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SEO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44546A"/>
                </a:solidFill>
                <a:latin typeface="Calibri Light"/>
              </a:rPr>
              <a:t>(metody zakazane przez Google)</a:t>
            </a: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0512D7A-4442-44D7-BCE8-9D6ECC3CE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963" y="2849880"/>
            <a:ext cx="5027280" cy="321468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20B7A8C-494D-44E3-B6B8-DE42EE063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311" y="2541761"/>
            <a:ext cx="5027280" cy="35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74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Iphone, Smartphone, Aplikacje, Apple Inc">
            <a:extLst>
              <a:ext uri="{FF2B5EF4-FFF2-40B4-BE49-F238E27FC236}">
                <a16:creationId xmlns:a16="http://schemas.microsoft.com/office/drawing/2014/main" xmlns="" id="{E9767F1E-9BF5-4A13-9CB6-42BFE2812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" b="13441"/>
          <a:stretch/>
        </p:blipFill>
        <p:spPr bwMode="auto">
          <a:xfrm>
            <a:off x="-4570" y="10"/>
            <a:ext cx="1828799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11403"/>
            <a:ext cx="18287998" cy="474321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E9E3D7C-D0AF-4A52-B8B0-4563376E8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560" y="-1477635"/>
            <a:ext cx="15087600" cy="53621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en-US" sz="7800" dirty="0">
                <a:solidFill>
                  <a:srgbClr val="FFFFFF"/>
                </a:solidFill>
                <a:latin typeface="+mj-lt"/>
              </a:rPr>
              <a:t>… taka </a:t>
            </a:r>
            <a:r>
              <a:rPr lang="en-US" sz="7800" dirty="0" err="1">
                <a:solidFill>
                  <a:srgbClr val="FFFFFF"/>
                </a:solidFill>
                <a:latin typeface="+mj-lt"/>
              </a:rPr>
              <a:t>sytuacja</a:t>
            </a:r>
            <a:endParaRPr lang="en-US" sz="78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888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8FD933F1-8C55-4A80-BDA9-ED3B8E9F0816}"/>
              </a:ext>
            </a:extLst>
          </p:cNvPr>
          <p:cNvSpPr txBox="1"/>
          <p:nvPr/>
        </p:nvSpPr>
        <p:spPr>
          <a:xfrm>
            <a:off x="2638023" y="6621084"/>
            <a:ext cx="2971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Black </a:t>
            </a:r>
            <a:r>
              <a:rPr kumimoji="0" lang="pl-PL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Hat</a:t>
            </a: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SEO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6CA6A1F0-4E1B-475B-946C-F65148FEF552}"/>
              </a:ext>
            </a:extLst>
          </p:cNvPr>
          <p:cNvSpPr txBox="1"/>
          <p:nvPr/>
        </p:nvSpPr>
        <p:spPr>
          <a:xfrm>
            <a:off x="7836966" y="3760499"/>
            <a:ext cx="7213502" cy="3114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Systemy Wymiany Linków (SWL) </a:t>
            </a:r>
          </a:p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Farmy linków</a:t>
            </a:r>
          </a:p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Key</a:t>
            </a: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Word </a:t>
            </a:r>
            <a:r>
              <a:rPr kumimoji="0" lang="pl-PL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Stuffing</a:t>
            </a: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Maskowanie treści </a:t>
            </a:r>
          </a:p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6A29528-456F-4FFB-8457-6C3A557CD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083" y="3063240"/>
            <a:ext cx="5027280" cy="32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65073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2174" r="29905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634901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652963" y="2501692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5500" dirty="0">
                <a:solidFill>
                  <a:schemeClr val="tx1"/>
                </a:solidFill>
                <a:latin typeface="+mj-lt"/>
              </a:rPr>
              <a:t>Jak sprawdzić, czy nasza strona </a:t>
            </a:r>
            <a:br>
              <a:rPr lang="pl-PL" sz="5500" dirty="0">
                <a:solidFill>
                  <a:schemeClr val="tx1"/>
                </a:solidFill>
                <a:latin typeface="+mj-lt"/>
              </a:rPr>
            </a:br>
            <a:r>
              <a:rPr lang="pl-PL" sz="5500" dirty="0">
                <a:solidFill>
                  <a:schemeClr val="tx1"/>
                </a:solidFill>
                <a:latin typeface="+mj-lt"/>
              </a:rPr>
              <a:t>nie jest pozycjonowana zakazanymi metodami? 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/>
            </a:r>
            <a:br>
              <a:rPr lang="pl-PL" sz="7200" dirty="0">
                <a:solidFill>
                  <a:schemeClr val="tx1"/>
                </a:solidFill>
                <a:latin typeface="+mj-lt"/>
              </a:rPr>
            </a:b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412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tr od Google i kary ręczne - jak sobie z nimi poradzić? | Blog Agencja  SEO/SEM Artefakt.pl">
            <a:extLst>
              <a:ext uri="{FF2B5EF4-FFF2-40B4-BE49-F238E27FC236}">
                <a16:creationId xmlns:a16="http://schemas.microsoft.com/office/drawing/2014/main" xmlns="" id="{567E2BBD-5568-4ADB-9AE9-09AEDDA5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" y="899160"/>
            <a:ext cx="18260745" cy="816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224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E858DA8A-1CAF-4922-A61D-EAED822B755B}"/>
              </a:ext>
            </a:extLst>
          </p:cNvPr>
          <p:cNvSpPr txBox="1"/>
          <p:nvPr/>
        </p:nvSpPr>
        <p:spPr>
          <a:xfrm>
            <a:off x="8156486" y="2932365"/>
            <a:ext cx="5075419" cy="31145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Optymalizacja strony</a:t>
            </a:r>
          </a:p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artościowa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treść</a:t>
            </a:r>
            <a:endParaRPr kumimoji="0" lang="pl-PL" sz="3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Linki wewnętrzne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685800" marR="0" lvl="0" indent="-6858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inki</a:t>
            </a:r>
            <a:r>
              <a:rPr kumimoji="0" lang="pl-PL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zewnętrzne 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593874D-DFF0-4876-A42C-247B49C586BE}"/>
              </a:ext>
            </a:extLst>
          </p:cNvPr>
          <p:cNvSpPr txBox="1"/>
          <p:nvPr/>
        </p:nvSpPr>
        <p:spPr>
          <a:xfrm>
            <a:off x="2295363" y="5905606"/>
            <a:ext cx="2971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White </a:t>
            </a:r>
            <a:r>
              <a:rPr kumimoji="0" lang="pl-PL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Hat</a:t>
            </a:r>
            <a:r>
              <a:rPr kumimoji="0" lang="pl-PL" sz="27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SEO</a:t>
            </a:r>
          </a:p>
        </p:txBody>
      </p:sp>
      <p:sp>
        <p:nvSpPr>
          <p:cNvPr id="2" name="Nawias klamrowy zamykający 1">
            <a:extLst>
              <a:ext uri="{FF2B5EF4-FFF2-40B4-BE49-F238E27FC236}">
                <a16:creationId xmlns:a16="http://schemas.microsoft.com/office/drawing/2014/main" xmlns="" id="{0D93DA7C-2B1D-43E5-A02F-0C97EB2E6AC1}"/>
              </a:ext>
            </a:extLst>
          </p:cNvPr>
          <p:cNvSpPr/>
          <p:nvPr/>
        </p:nvSpPr>
        <p:spPr>
          <a:xfrm>
            <a:off x="12667128" y="2752976"/>
            <a:ext cx="255494" cy="15733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54D43FB-0743-4E97-93CB-8314C01E6222}"/>
              </a:ext>
            </a:extLst>
          </p:cNvPr>
          <p:cNvSpPr txBox="1"/>
          <p:nvPr/>
        </p:nvSpPr>
        <p:spPr>
          <a:xfrm>
            <a:off x="13102582" y="3285712"/>
            <a:ext cx="5075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Onsite</a:t>
            </a: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(tj. </a:t>
            </a:r>
            <a:r>
              <a:rPr lang="pl-PL" dirty="0">
                <a:solidFill>
                  <a:srgbClr val="44546A"/>
                </a:solidFill>
              </a:rPr>
              <a:t>d</a:t>
            </a:r>
            <a:r>
              <a:rPr kumimoji="0" lang="pl-PL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ziałania</a:t>
            </a: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na stronie)</a:t>
            </a:r>
          </a:p>
        </p:txBody>
      </p:sp>
      <p:sp>
        <p:nvSpPr>
          <p:cNvPr id="8" name="Nawias klamrowy zamykający 7">
            <a:extLst>
              <a:ext uri="{FF2B5EF4-FFF2-40B4-BE49-F238E27FC236}">
                <a16:creationId xmlns:a16="http://schemas.microsoft.com/office/drawing/2014/main" xmlns="" id="{7BAA45C4-8F13-42BF-AF5C-7E976EB85E6C}"/>
              </a:ext>
            </a:extLst>
          </p:cNvPr>
          <p:cNvSpPr/>
          <p:nvPr/>
        </p:nvSpPr>
        <p:spPr>
          <a:xfrm>
            <a:off x="11947713" y="4840132"/>
            <a:ext cx="255494" cy="15733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E27A5D0-5080-4B89-BF5A-190537213484}"/>
              </a:ext>
            </a:extLst>
          </p:cNvPr>
          <p:cNvSpPr txBox="1"/>
          <p:nvPr/>
        </p:nvSpPr>
        <p:spPr>
          <a:xfrm>
            <a:off x="12421263" y="5372868"/>
            <a:ext cx="53485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Offsite</a:t>
            </a: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(tj. </a:t>
            </a:r>
            <a:r>
              <a:rPr lang="pl-PL" dirty="0">
                <a:solidFill>
                  <a:srgbClr val="44546A"/>
                </a:solidFill>
              </a:rPr>
              <a:t>d</a:t>
            </a:r>
            <a:r>
              <a:rPr kumimoji="0" lang="pl-PL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ziałania</a:t>
            </a:r>
            <a:r>
              <a:rPr kumimoji="0" lang="pl-PL" sz="27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poza stroną)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33FE1ED9-8FF7-4A9B-9BB9-84E5DF65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02" y="2073318"/>
            <a:ext cx="5027280" cy="35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3541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Deska, Szkoła, Uni, Dowiedz Się Więcej, Pracy, Badanie">
            <a:extLst>
              <a:ext uri="{FF2B5EF4-FFF2-40B4-BE49-F238E27FC236}">
                <a16:creationId xmlns:a16="http://schemas.microsoft.com/office/drawing/2014/main" xmlns="" id="{A8A0762B-B4CC-456A-9992-76E87C5F9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4" b="10894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7450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15">
            <a:extLst>
              <a:ext uri="{FF2B5EF4-FFF2-40B4-BE49-F238E27FC236}">
                <a16:creationId xmlns:a16="http://schemas.microsoft.com/office/drawing/2014/main" xmlns="" id="{14BFCC0B-92D7-4906-B10E-D7F196D6E0F4}"/>
              </a:ext>
            </a:extLst>
          </p:cNvPr>
          <p:cNvGrpSpPr>
            <a:grpSpLocks/>
          </p:cNvGrpSpPr>
          <p:nvPr/>
        </p:nvGrpSpPr>
        <p:grpSpPr bwMode="auto">
          <a:xfrm>
            <a:off x="4560484" y="3526956"/>
            <a:ext cx="8951913" cy="2171700"/>
            <a:chOff x="4715950" y="4193252"/>
            <a:chExt cx="8952987" cy="2173382"/>
          </a:xfrm>
        </p:grpSpPr>
        <p:grpSp>
          <p:nvGrpSpPr>
            <p:cNvPr id="75" name="Group 2">
              <a:extLst>
                <a:ext uri="{FF2B5EF4-FFF2-40B4-BE49-F238E27FC236}">
                  <a16:creationId xmlns:a16="http://schemas.microsoft.com/office/drawing/2014/main" xmlns="" id="{B9A49681-D12F-4455-9F28-5A921A3E31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5950" y="4721069"/>
              <a:ext cx="8952987" cy="1645565"/>
              <a:chOff x="4715950" y="4721069"/>
              <a:chExt cx="8952987" cy="1645565"/>
            </a:xfrm>
          </p:grpSpPr>
          <p:cxnSp>
            <p:nvCxnSpPr>
              <p:cNvPr id="79" name="Straight Connector 53">
                <a:extLst>
                  <a:ext uri="{FF2B5EF4-FFF2-40B4-BE49-F238E27FC236}">
                    <a16:creationId xmlns:a16="http://schemas.microsoft.com/office/drawing/2014/main" xmlns="" id="{028433B3-8DBD-482F-8C15-E6335B26338F}"/>
                  </a:ext>
                </a:extLst>
              </p:cNvPr>
              <p:cNvCxnSpPr/>
              <p:nvPr/>
            </p:nvCxnSpPr>
            <p:spPr>
              <a:xfrm flipH="1">
                <a:off x="4715950" y="4720710"/>
                <a:ext cx="6351" cy="16459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54">
                <a:extLst>
                  <a:ext uri="{FF2B5EF4-FFF2-40B4-BE49-F238E27FC236}">
                    <a16:creationId xmlns:a16="http://schemas.microsoft.com/office/drawing/2014/main" xmlns="" id="{E2839B72-A304-4954-B3B6-9D960427C4F3}"/>
                  </a:ext>
                </a:extLst>
              </p:cNvPr>
              <p:cNvCxnSpPr/>
              <p:nvPr/>
            </p:nvCxnSpPr>
            <p:spPr>
              <a:xfrm flipH="1">
                <a:off x="13664173" y="4720710"/>
                <a:ext cx="4764" cy="16459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56">
                <a:extLst>
                  <a:ext uri="{FF2B5EF4-FFF2-40B4-BE49-F238E27FC236}">
                    <a16:creationId xmlns:a16="http://schemas.microsoft.com/office/drawing/2014/main" xmlns="" id="{C73A2B41-399E-4936-BB11-F28044D58958}"/>
                  </a:ext>
                </a:extLst>
              </p:cNvPr>
              <p:cNvCxnSpPr/>
              <p:nvPr/>
            </p:nvCxnSpPr>
            <p:spPr>
              <a:xfrm>
                <a:off x="4722301" y="4720710"/>
                <a:ext cx="894663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3">
              <a:extLst>
                <a:ext uri="{FF2B5EF4-FFF2-40B4-BE49-F238E27FC236}">
                  <a16:creationId xmlns:a16="http://schemas.microsoft.com/office/drawing/2014/main" xmlns="" id="{52A7BB62-0B65-4286-803D-FEF92E76E5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95030" y="4193252"/>
              <a:ext cx="5736470" cy="1377429"/>
              <a:chOff x="6495030" y="4193252"/>
              <a:chExt cx="5736470" cy="1377429"/>
            </a:xfrm>
          </p:grpSpPr>
          <p:sp>
            <p:nvSpPr>
              <p:cNvPr id="77" name="TextBox 88">
                <a:extLst>
                  <a:ext uri="{FF2B5EF4-FFF2-40B4-BE49-F238E27FC236}">
                    <a16:creationId xmlns:a16="http://schemas.microsoft.com/office/drawing/2014/main" xmlns="" id="{04C1A88D-70F0-4731-80BB-DC367C225225}"/>
                  </a:ext>
                </a:extLst>
              </p:cNvPr>
              <p:cNvSpPr txBox="1"/>
              <p:nvPr/>
            </p:nvSpPr>
            <p:spPr>
              <a:xfrm>
                <a:off x="8162826" y="5248168"/>
                <a:ext cx="2059234" cy="32251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29B27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TextBox 91">
                <a:extLst>
                  <a:ext uri="{FF2B5EF4-FFF2-40B4-BE49-F238E27FC236}">
                    <a16:creationId xmlns:a16="http://schemas.microsoft.com/office/drawing/2014/main" xmlns="" id="{ACB0F690-F0D4-4429-9EDC-10941EB9FC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95030" y="4193252"/>
                <a:ext cx="5736470" cy="477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pl-PL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 pitchFamily="34" charset="0"/>
                  <a:ea typeface="Open Sans Semibold" pitchFamily="34" charset="0"/>
                  <a:cs typeface="Open Sans Semibold" pitchFamily="34" charset="0"/>
                </a:endParaRPr>
              </a:p>
            </p:txBody>
          </p:sp>
        </p:grpSp>
      </p:grpSp>
      <p:grpSp>
        <p:nvGrpSpPr>
          <p:cNvPr id="82" name="Group 9">
            <a:extLst>
              <a:ext uri="{FF2B5EF4-FFF2-40B4-BE49-F238E27FC236}">
                <a16:creationId xmlns:a16="http://schemas.microsoft.com/office/drawing/2014/main" xmlns="" id="{6A677B67-E624-4190-AF56-0CFAE9B88EC7}"/>
              </a:ext>
            </a:extLst>
          </p:cNvPr>
          <p:cNvGrpSpPr>
            <a:grpSpLocks/>
          </p:cNvGrpSpPr>
          <p:nvPr/>
        </p:nvGrpSpPr>
        <p:grpSpPr bwMode="auto">
          <a:xfrm>
            <a:off x="1956984" y="5250981"/>
            <a:ext cx="14117638" cy="1877724"/>
            <a:chOff x="2134064" y="6063571"/>
            <a:chExt cx="14116758" cy="1876368"/>
          </a:xfrm>
        </p:grpSpPr>
        <p:grpSp>
          <p:nvGrpSpPr>
            <p:cNvPr id="83" name="Group 6">
              <a:extLst>
                <a:ext uri="{FF2B5EF4-FFF2-40B4-BE49-F238E27FC236}">
                  <a16:creationId xmlns:a16="http://schemas.microsoft.com/office/drawing/2014/main" xmlns="" id="{E74A64DF-DD1C-4AF6-8EBB-AD27CD23A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4064" y="6063571"/>
              <a:ext cx="12953193" cy="1876368"/>
              <a:chOff x="2134064" y="6063571"/>
              <a:chExt cx="12953193" cy="1876368"/>
            </a:xfrm>
          </p:grpSpPr>
          <p:grpSp>
            <p:nvGrpSpPr>
              <p:cNvPr id="93" name="Group 49">
                <a:extLst>
                  <a:ext uri="{FF2B5EF4-FFF2-40B4-BE49-F238E27FC236}">
                    <a16:creationId xmlns:a16="http://schemas.microsoft.com/office/drawing/2014/main" xmlns="" id="{BBE2CC36-5C26-4781-941F-D88511B990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4064" y="6063571"/>
                <a:ext cx="5170516" cy="1453638"/>
                <a:chOff x="2107417" y="5511334"/>
                <a:chExt cx="5170516" cy="1453638"/>
              </a:xfrm>
            </p:grpSpPr>
            <p:cxnSp>
              <p:nvCxnSpPr>
                <p:cNvPr id="99" name="Straight Connector 50">
                  <a:extLst>
                    <a:ext uri="{FF2B5EF4-FFF2-40B4-BE49-F238E27FC236}">
                      <a16:creationId xmlns:a16="http://schemas.microsoft.com/office/drawing/2014/main" xmlns="" id="{4D36E542-223F-4E9C-ADA7-4573E94D2E29}"/>
                    </a:ext>
                  </a:extLst>
                </p:cNvPr>
                <p:cNvCxnSpPr/>
                <p:nvPr/>
              </p:nvCxnSpPr>
              <p:spPr>
                <a:xfrm>
                  <a:off x="2107417" y="5511334"/>
                  <a:ext cx="0" cy="145309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1">
                  <a:extLst>
                    <a:ext uri="{FF2B5EF4-FFF2-40B4-BE49-F238E27FC236}">
                      <a16:creationId xmlns:a16="http://schemas.microsoft.com/office/drawing/2014/main" xmlns="" id="{765633A0-6788-426F-864B-834E9F1BD315}"/>
                    </a:ext>
                  </a:extLst>
                </p:cNvPr>
                <p:cNvCxnSpPr/>
                <p:nvPr/>
              </p:nvCxnSpPr>
              <p:spPr>
                <a:xfrm>
                  <a:off x="7277583" y="5511334"/>
                  <a:ext cx="0" cy="145309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2">
                  <a:extLst>
                    <a:ext uri="{FF2B5EF4-FFF2-40B4-BE49-F238E27FC236}">
                      <a16:creationId xmlns:a16="http://schemas.microsoft.com/office/drawing/2014/main" xmlns="" id="{CC5C92BD-5E3C-48B8-A819-F48E6C60EE48}"/>
                    </a:ext>
                  </a:extLst>
                </p:cNvPr>
                <p:cNvCxnSpPr/>
                <p:nvPr/>
              </p:nvCxnSpPr>
              <p:spPr>
                <a:xfrm flipH="1">
                  <a:off x="2107417" y="5511334"/>
                  <a:ext cx="517016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4">
                <a:extLst>
                  <a:ext uri="{FF2B5EF4-FFF2-40B4-BE49-F238E27FC236}">
                    <a16:creationId xmlns:a16="http://schemas.microsoft.com/office/drawing/2014/main" xmlns="" id="{8C2E4007-C6BA-403E-B943-7396439E0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89861" y="7078506"/>
                <a:ext cx="11397396" cy="861433"/>
                <a:chOff x="3689861" y="7078506"/>
                <a:chExt cx="11397396" cy="861433"/>
              </a:xfrm>
            </p:grpSpPr>
            <p:sp>
              <p:nvSpPr>
                <p:cNvPr id="96" name="TextBox 92">
                  <a:extLst>
                    <a:ext uri="{FF2B5EF4-FFF2-40B4-BE49-F238E27FC236}">
                      <a16:creationId xmlns:a16="http://schemas.microsoft.com/office/drawing/2014/main" xmlns="" id="{C7088159-8461-4604-9C22-6F23877394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89861" y="7237478"/>
                  <a:ext cx="2058923" cy="323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1371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-PL" altLang="pl-PL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20A185"/>
                    </a:solidFill>
                    <a:effectLst/>
                    <a:uLnTx/>
                    <a:uFillTx/>
                    <a:latin typeface="Calibri Light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TextBox 93">
                  <a:extLst>
                    <a:ext uri="{FF2B5EF4-FFF2-40B4-BE49-F238E27FC236}">
                      <a16:creationId xmlns:a16="http://schemas.microsoft.com/office/drawing/2014/main" xmlns="" id="{00991B28-E9EB-4F63-85F2-E3ADD98E45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468912" y="7078506"/>
                  <a:ext cx="2618345" cy="8614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1371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altLang="pl-PL" sz="2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 Light" pitchFamily="34" charset="0"/>
                      <a:ea typeface="+mn-ea"/>
                      <a:cs typeface="Open Sans" pitchFamily="34" charset="0"/>
                    </a:rPr>
                    <a:t>STRUKTURA WWW</a:t>
                  </a:r>
                  <a:endParaRPr kumimoji="0" lang="en-US" altLang="pl-PL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 Light" pitchFamily="34" charset="0"/>
                    <a:ea typeface="Open Sans Semibold" pitchFamily="34" charset="0"/>
                    <a:cs typeface="Open Sans Semibold" pitchFamily="34" charset="0"/>
                  </a:endParaRPr>
                </a:p>
              </p:txBody>
            </p:sp>
          </p:grpSp>
        </p:grpSp>
        <p:grpSp>
          <p:nvGrpSpPr>
            <p:cNvPr id="84" name="Group 7">
              <a:extLst>
                <a:ext uri="{FF2B5EF4-FFF2-40B4-BE49-F238E27FC236}">
                  <a16:creationId xmlns:a16="http://schemas.microsoft.com/office/drawing/2014/main" xmlns="" id="{863626DF-422D-4CB7-8D3E-B3049998EF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9566" y="6090575"/>
              <a:ext cx="13371256" cy="1470513"/>
              <a:chOff x="2879566" y="6090575"/>
              <a:chExt cx="13371256" cy="1470513"/>
            </a:xfrm>
          </p:grpSpPr>
          <p:grpSp>
            <p:nvGrpSpPr>
              <p:cNvPr id="85" name="Group 41">
                <a:extLst>
                  <a:ext uri="{FF2B5EF4-FFF2-40B4-BE49-F238E27FC236}">
                    <a16:creationId xmlns:a16="http://schemas.microsoft.com/office/drawing/2014/main" xmlns="" id="{C5563820-FC2E-49CE-9685-46F1678049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80306" y="6090575"/>
                <a:ext cx="5170516" cy="1453638"/>
                <a:chOff x="11055923" y="6289343"/>
                <a:chExt cx="5170516" cy="1453638"/>
              </a:xfrm>
            </p:grpSpPr>
            <p:cxnSp>
              <p:nvCxnSpPr>
                <p:cNvPr id="90" name="Straight Connector 42">
                  <a:extLst>
                    <a:ext uri="{FF2B5EF4-FFF2-40B4-BE49-F238E27FC236}">
                      <a16:creationId xmlns:a16="http://schemas.microsoft.com/office/drawing/2014/main" xmlns="" id="{2BF325E2-2783-4B20-971A-D1F710758A83}"/>
                    </a:ext>
                  </a:extLst>
                </p:cNvPr>
                <p:cNvCxnSpPr/>
                <p:nvPr/>
              </p:nvCxnSpPr>
              <p:spPr>
                <a:xfrm>
                  <a:off x="11056273" y="6289307"/>
                  <a:ext cx="0" cy="149434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44">
                  <a:extLst>
                    <a:ext uri="{FF2B5EF4-FFF2-40B4-BE49-F238E27FC236}">
                      <a16:creationId xmlns:a16="http://schemas.microsoft.com/office/drawing/2014/main" xmlns="" id="{B71AD2C6-26B7-407E-ACBB-A1460D1591D4}"/>
                    </a:ext>
                  </a:extLst>
                </p:cNvPr>
                <p:cNvCxnSpPr/>
                <p:nvPr/>
              </p:nvCxnSpPr>
              <p:spPr>
                <a:xfrm>
                  <a:off x="16226439" y="6289307"/>
                  <a:ext cx="0" cy="149434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45">
                  <a:extLst>
                    <a:ext uri="{FF2B5EF4-FFF2-40B4-BE49-F238E27FC236}">
                      <a16:creationId xmlns:a16="http://schemas.microsoft.com/office/drawing/2014/main" xmlns="" id="{0C4EB6C9-878E-4994-A2CA-AC39BA8689AB}"/>
                    </a:ext>
                  </a:extLst>
                </p:cNvPr>
                <p:cNvCxnSpPr/>
                <p:nvPr/>
              </p:nvCxnSpPr>
              <p:spPr>
                <a:xfrm flipH="1">
                  <a:off x="11056273" y="6289307"/>
                  <a:ext cx="517016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5">
                <a:extLst>
                  <a:ext uri="{FF2B5EF4-FFF2-40B4-BE49-F238E27FC236}">
                    <a16:creationId xmlns:a16="http://schemas.microsoft.com/office/drawing/2014/main" xmlns="" id="{D7D4A3EA-A5D8-4791-B3A5-EAF0FCB9F0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79566" y="6953716"/>
                <a:ext cx="11815603" cy="607372"/>
                <a:chOff x="2879566" y="6953716"/>
                <a:chExt cx="11815603" cy="607372"/>
              </a:xfrm>
            </p:grpSpPr>
            <p:sp>
              <p:nvSpPr>
                <p:cNvPr id="87" name="TextBox 102">
                  <a:extLst>
                    <a:ext uri="{FF2B5EF4-FFF2-40B4-BE49-F238E27FC236}">
                      <a16:creationId xmlns:a16="http://schemas.microsoft.com/office/drawing/2014/main" xmlns="" id="{6B13CBF5-94BA-4426-92BE-494F23A61B40}"/>
                    </a:ext>
                  </a:extLst>
                </p:cNvPr>
                <p:cNvSpPr txBox="1"/>
                <p:nvPr/>
              </p:nvSpPr>
              <p:spPr>
                <a:xfrm>
                  <a:off x="12636309" y="7237472"/>
                  <a:ext cx="2058860" cy="32361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E3B2F"/>
                    </a:solidFill>
                    <a:effectLst/>
                    <a:uLnTx/>
                    <a:uFillTx/>
                    <a:latin typeface="Calibri Light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TextBox 103">
                  <a:extLst>
                    <a:ext uri="{FF2B5EF4-FFF2-40B4-BE49-F238E27FC236}">
                      <a16:creationId xmlns:a16="http://schemas.microsoft.com/office/drawing/2014/main" xmlns="" id="{CD088AF6-7498-45D3-B206-ED172DBABB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79566" y="6953716"/>
                  <a:ext cx="3782056" cy="476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13716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l-PL" altLang="pl-PL" sz="25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alibri Light" pitchFamily="34" charset="0"/>
                      <a:ea typeface="+mn-ea"/>
                      <a:cs typeface="Open Sans" pitchFamily="34" charset="0"/>
                    </a:rPr>
                    <a:t>RESPONSYWNOŚĆ</a:t>
                  </a:r>
                  <a:endParaRPr kumimoji="0" lang="en-US" altLang="pl-PL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 Light" pitchFamily="34" charset="0"/>
                    <a:ea typeface="Open Sans Semibold" pitchFamily="34" charset="0"/>
                    <a:cs typeface="Open Sans Semibold" pitchFamily="34" charset="0"/>
                  </a:endParaRPr>
                </a:p>
              </p:txBody>
            </p:sp>
          </p:grpSp>
        </p:grpSp>
      </p:grpSp>
      <p:grpSp>
        <p:nvGrpSpPr>
          <p:cNvPr id="104" name="Group 14">
            <a:extLst>
              <a:ext uri="{FF2B5EF4-FFF2-40B4-BE49-F238E27FC236}">
                <a16:creationId xmlns:a16="http://schemas.microsoft.com/office/drawing/2014/main" xmlns="" id="{C5A163FB-F5F1-4AE0-A75E-5ADEA217BB88}"/>
              </a:ext>
            </a:extLst>
          </p:cNvPr>
          <p:cNvGrpSpPr>
            <a:grpSpLocks/>
          </p:cNvGrpSpPr>
          <p:nvPr/>
        </p:nvGrpSpPr>
        <p:grpSpPr bwMode="auto">
          <a:xfrm>
            <a:off x="499661" y="8000664"/>
            <a:ext cx="16864199" cy="966127"/>
            <a:chOff x="675238" y="8812424"/>
            <a:chExt cx="16865674" cy="966669"/>
          </a:xfrm>
        </p:grpSpPr>
        <p:grpSp>
          <p:nvGrpSpPr>
            <p:cNvPr id="105" name="Group 10">
              <a:extLst>
                <a:ext uri="{FF2B5EF4-FFF2-40B4-BE49-F238E27FC236}">
                  <a16:creationId xmlns:a16="http://schemas.microsoft.com/office/drawing/2014/main" xmlns="" id="{2558A690-A967-4107-8863-6460DDC45D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3896" y="8937183"/>
              <a:ext cx="11262255" cy="523173"/>
              <a:chOff x="1103896" y="8937183"/>
              <a:chExt cx="11262255" cy="523173"/>
            </a:xfrm>
          </p:grpSpPr>
          <p:sp>
            <p:nvSpPr>
              <p:cNvPr id="115" name="TextBox 94">
                <a:extLst>
                  <a:ext uri="{FF2B5EF4-FFF2-40B4-BE49-F238E27FC236}">
                    <a16:creationId xmlns:a16="http://schemas.microsoft.com/office/drawing/2014/main" xmlns="" id="{263780C7-E4D0-492E-85BD-21FA83805780}"/>
                  </a:ext>
                </a:extLst>
              </p:cNvPr>
              <p:cNvSpPr txBox="1"/>
              <p:nvPr/>
            </p:nvSpPr>
            <p:spPr>
              <a:xfrm>
                <a:off x="1103896" y="9137913"/>
                <a:ext cx="2060756" cy="3224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29B27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TextBox 95">
                <a:extLst>
                  <a:ext uri="{FF2B5EF4-FFF2-40B4-BE49-F238E27FC236}">
                    <a16:creationId xmlns:a16="http://schemas.microsoft.com/office/drawing/2014/main" xmlns="" id="{CDE3C941-7EFF-444A-A675-B5DE653F6A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64013" y="8937183"/>
                <a:ext cx="2702138" cy="4769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 Light" pitchFamily="34" charset="0"/>
                    <a:ea typeface="+mn-ea"/>
                    <a:cs typeface="Open Sans" pitchFamily="34" charset="0"/>
                  </a:rPr>
                  <a:t>TREŚĆ </a:t>
                </a:r>
                <a:endParaRPr kumimoji="0" lang="en-US" altLang="pl-PL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 pitchFamily="34" charset="0"/>
                  <a:ea typeface="Open Sans Semibold" pitchFamily="34" charset="0"/>
                  <a:cs typeface="Open Sans Semibold" pitchFamily="34" charset="0"/>
                </a:endParaRPr>
              </a:p>
            </p:txBody>
          </p:sp>
        </p:grpSp>
        <p:grpSp>
          <p:nvGrpSpPr>
            <p:cNvPr id="106" name="Group 11">
              <a:extLst>
                <a:ext uri="{FF2B5EF4-FFF2-40B4-BE49-F238E27FC236}">
                  <a16:creationId xmlns:a16="http://schemas.microsoft.com/office/drawing/2014/main" xmlns="" id="{CAD2AC92-2734-40AD-908E-9C572C2549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4837" y="8812424"/>
              <a:ext cx="11266075" cy="647932"/>
              <a:chOff x="6274837" y="8812424"/>
              <a:chExt cx="11266075" cy="647932"/>
            </a:xfrm>
          </p:grpSpPr>
          <p:sp>
            <p:nvSpPr>
              <p:cNvPr id="113" name="TextBox 96">
                <a:extLst>
                  <a:ext uri="{FF2B5EF4-FFF2-40B4-BE49-F238E27FC236}">
                    <a16:creationId xmlns:a16="http://schemas.microsoft.com/office/drawing/2014/main" xmlns="" id="{C7EDDAE1-AD33-45D0-AFD6-00FF2D8BE070}"/>
                  </a:ext>
                </a:extLst>
              </p:cNvPr>
              <p:cNvSpPr txBox="1"/>
              <p:nvPr/>
            </p:nvSpPr>
            <p:spPr>
              <a:xfrm>
                <a:off x="6274837" y="9137913"/>
                <a:ext cx="2059168" cy="32244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BE3B2F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4" name="TextBox 97">
                <a:extLst>
                  <a:ext uri="{FF2B5EF4-FFF2-40B4-BE49-F238E27FC236}">
                    <a16:creationId xmlns:a16="http://schemas.microsoft.com/office/drawing/2014/main" xmlns="" id="{63741115-3E5E-4632-9B68-550B72A5B4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067403" y="8812424"/>
                <a:ext cx="2473509" cy="477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 Light" pitchFamily="34" charset="0"/>
                    <a:ea typeface="Open Sans Semibold" pitchFamily="34" charset="0"/>
                    <a:cs typeface="Open Sans Semibold" pitchFamily="34" charset="0"/>
                  </a:rPr>
                  <a:t>LINKI</a:t>
                </a:r>
                <a:endParaRPr kumimoji="0" lang="en-US" altLang="pl-PL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BE3B2F"/>
                  </a:solidFill>
                  <a:effectLst/>
                  <a:uLnTx/>
                  <a:uFillTx/>
                  <a:latin typeface="Calibri Light" pitchFamily="34" charset="0"/>
                  <a:ea typeface="Open Sans Semibold" pitchFamily="34" charset="0"/>
                  <a:cs typeface="Open Sans Semibold" pitchFamily="34" charset="0"/>
                </a:endParaRPr>
              </a:p>
            </p:txBody>
          </p:sp>
        </p:grpSp>
        <p:grpSp>
          <p:nvGrpSpPr>
            <p:cNvPr id="107" name="Group 12">
              <a:extLst>
                <a:ext uri="{FF2B5EF4-FFF2-40B4-BE49-F238E27FC236}">
                  <a16:creationId xmlns:a16="http://schemas.microsoft.com/office/drawing/2014/main" xmlns="" id="{30158D6F-C353-49E7-820D-10A31CC7FF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5238" y="8978279"/>
              <a:ext cx="11434530" cy="482778"/>
              <a:chOff x="675238" y="8978279"/>
              <a:chExt cx="11434530" cy="482778"/>
            </a:xfrm>
          </p:grpSpPr>
          <p:sp>
            <p:nvSpPr>
              <p:cNvPr id="111" name="TextBox 98">
                <a:extLst>
                  <a:ext uri="{FF2B5EF4-FFF2-40B4-BE49-F238E27FC236}">
                    <a16:creationId xmlns:a16="http://schemas.microsoft.com/office/drawing/2014/main" xmlns="" id="{12B7F729-2381-479E-B4D0-B205CF7FC3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50845" y="9137892"/>
                <a:ext cx="2058923" cy="323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1500" b="0" i="0" u="none" strike="noStrike" kern="1200" cap="none" spc="0" normalizeH="0" baseline="0" noProof="0">
                  <a:ln>
                    <a:noFill/>
                  </a:ln>
                  <a:solidFill>
                    <a:srgbClr val="9BBB5D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" name="TextBox 99">
                <a:extLst>
                  <a:ext uri="{FF2B5EF4-FFF2-40B4-BE49-F238E27FC236}">
                    <a16:creationId xmlns:a16="http://schemas.microsoft.com/office/drawing/2014/main" xmlns="" id="{636E7463-4DD0-4D00-B7FF-292F7298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5238" y="8978279"/>
                <a:ext cx="2951135" cy="477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 Light" pitchFamily="34" charset="0"/>
                    <a:ea typeface="+mn-ea"/>
                    <a:cs typeface="Open Sans" pitchFamily="34" charset="0"/>
                  </a:rPr>
                  <a:t>PRĘDKOŚĆ</a:t>
                </a:r>
                <a:endParaRPr kumimoji="0" lang="en-US" altLang="pl-PL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 pitchFamily="34" charset="0"/>
                  <a:ea typeface="Open Sans Semibold" pitchFamily="34" charset="0"/>
                  <a:cs typeface="Open Sans Semibold" pitchFamily="34" charset="0"/>
                </a:endParaRPr>
              </a:p>
            </p:txBody>
          </p:sp>
        </p:grpSp>
        <p:grpSp>
          <p:nvGrpSpPr>
            <p:cNvPr id="108" name="Group 13">
              <a:extLst>
                <a:ext uri="{FF2B5EF4-FFF2-40B4-BE49-F238E27FC236}">
                  <a16:creationId xmlns:a16="http://schemas.microsoft.com/office/drawing/2014/main" xmlns="" id="{5CC0F7A4-9B49-455D-892D-6B65C1A463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74916" y="8916836"/>
              <a:ext cx="11205368" cy="862257"/>
              <a:chOff x="6074916" y="8916836"/>
              <a:chExt cx="11205368" cy="862257"/>
            </a:xfrm>
          </p:grpSpPr>
          <p:sp>
            <p:nvSpPr>
              <p:cNvPr id="109" name="TextBox 100">
                <a:extLst>
                  <a:ext uri="{FF2B5EF4-FFF2-40B4-BE49-F238E27FC236}">
                    <a16:creationId xmlns:a16="http://schemas.microsoft.com/office/drawing/2014/main" xmlns="" id="{30A505BE-A105-4065-B972-F606A862B5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21361" y="9137892"/>
                <a:ext cx="2058923" cy="323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1500" b="0" i="0" u="none" strike="noStrike" kern="1200" cap="none" spc="0" normalizeH="0" baseline="0" noProof="0">
                  <a:ln>
                    <a:noFill/>
                  </a:ln>
                  <a:solidFill>
                    <a:srgbClr val="20A185"/>
                  </a:solidFill>
                  <a:effectLst/>
                  <a:uLnTx/>
                  <a:uFillTx/>
                  <a:latin typeface="Calibri Ligh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" name="TextBox 101">
                <a:extLst>
                  <a:ext uri="{FF2B5EF4-FFF2-40B4-BE49-F238E27FC236}">
                    <a16:creationId xmlns:a16="http://schemas.microsoft.com/office/drawing/2014/main" xmlns="" id="{95D1AD55-E784-433E-8B27-4AFCF0F966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74916" y="8916836"/>
                <a:ext cx="2484968" cy="862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 Light" pitchFamily="34" charset="0"/>
                    <a:ea typeface="+mn-ea"/>
                    <a:cs typeface="Open Sans" pitchFamily="34" charset="0"/>
                  </a:rPr>
                  <a:t>KOMPRESJA</a:t>
                </a:r>
              </a:p>
              <a:p>
                <a:pPr marL="0" marR="0" lvl="0" indent="0" algn="ctr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pl-PL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 Light" pitchFamily="34" charset="0"/>
                  <a:ea typeface="Open Sans Semibold" pitchFamily="34" charset="0"/>
                  <a:cs typeface="Open Sans Semibold" pitchFamily="34" charset="0"/>
                </a:endParaRPr>
              </a:p>
            </p:txBody>
          </p:sp>
        </p:grpSp>
      </p:grpSp>
      <p:sp>
        <p:nvSpPr>
          <p:cNvPr id="118" name="Oval 10">
            <a:extLst>
              <a:ext uri="{FF2B5EF4-FFF2-40B4-BE49-F238E27FC236}">
                <a16:creationId xmlns:a16="http://schemas.microsoft.com/office/drawing/2014/main" xmlns="" id="{9FA7331C-67CF-4D6E-BCC3-359358A9F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722" y="6506694"/>
            <a:ext cx="1468437" cy="14716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119" name="Oval 10">
            <a:extLst>
              <a:ext uri="{FF2B5EF4-FFF2-40B4-BE49-F238E27FC236}">
                <a16:creationId xmlns:a16="http://schemas.microsoft.com/office/drawing/2014/main" xmlns="" id="{39F428E5-71EC-4E99-98DF-54EBE6141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4684" y="6471769"/>
            <a:ext cx="1468438" cy="14716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120" name="Oval 10">
            <a:extLst>
              <a:ext uri="{FF2B5EF4-FFF2-40B4-BE49-F238E27FC236}">
                <a16:creationId xmlns:a16="http://schemas.microsoft.com/office/drawing/2014/main" xmlns="" id="{28163201-C4B3-47D3-8F41-4B67E7C21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409" y="6436844"/>
            <a:ext cx="1468438" cy="14716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121" name="Oval 10">
            <a:extLst>
              <a:ext uri="{FF2B5EF4-FFF2-40B4-BE49-F238E27FC236}">
                <a16:creationId xmlns:a16="http://schemas.microsoft.com/office/drawing/2014/main" xmlns="" id="{482ACB95-8D5A-4EB4-B54B-A8B7044AA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9772" y="4593756"/>
            <a:ext cx="1468437" cy="1471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122" name="Oval 10">
            <a:extLst>
              <a:ext uri="{FF2B5EF4-FFF2-40B4-BE49-F238E27FC236}">
                <a16:creationId xmlns:a16="http://schemas.microsoft.com/office/drawing/2014/main" xmlns="" id="{ADAAE2AE-8CF3-4D13-8B95-87D8B650C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9447" y="6325719"/>
            <a:ext cx="1468437" cy="14716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123" name="Oval 10">
            <a:extLst>
              <a:ext uri="{FF2B5EF4-FFF2-40B4-BE49-F238E27FC236}">
                <a16:creationId xmlns:a16="http://schemas.microsoft.com/office/drawing/2014/main" xmlns="" id="{3FC49E1F-CE70-4388-82BB-65AB98B37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534" y="4517556"/>
            <a:ext cx="1468438" cy="14716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sp>
        <p:nvSpPr>
          <p:cNvPr id="59" name="Strzałka w prawo 17">
            <a:extLst>
              <a:ext uri="{FF2B5EF4-FFF2-40B4-BE49-F238E27FC236}">
                <a16:creationId xmlns:a16="http://schemas.microsoft.com/office/drawing/2014/main" xmlns="" id="{AEBB146D-92AD-4767-9F7B-A9C758743661}"/>
              </a:ext>
            </a:extLst>
          </p:cNvPr>
          <p:cNvSpPr/>
          <p:nvPr/>
        </p:nvSpPr>
        <p:spPr>
          <a:xfrm>
            <a:off x="12136322" y="5075923"/>
            <a:ext cx="667206" cy="4040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Strzałka w prawo 17">
            <a:extLst>
              <a:ext uri="{FF2B5EF4-FFF2-40B4-BE49-F238E27FC236}">
                <a16:creationId xmlns:a16="http://schemas.microsoft.com/office/drawing/2014/main" xmlns="" id="{C0A3D32B-B4D3-46C3-A218-C27435655263}"/>
              </a:ext>
            </a:extLst>
          </p:cNvPr>
          <p:cNvSpPr/>
          <p:nvPr/>
        </p:nvSpPr>
        <p:spPr>
          <a:xfrm>
            <a:off x="9516203" y="7013505"/>
            <a:ext cx="667206" cy="348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a 2" descr="Koła zębate">
            <a:extLst>
              <a:ext uri="{FF2B5EF4-FFF2-40B4-BE49-F238E27FC236}">
                <a16:creationId xmlns:a16="http://schemas.microsoft.com/office/drawing/2014/main" xmlns="" id="{50CC3126-2289-4520-96D3-3E33B2148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94553" y="4788329"/>
            <a:ext cx="914400" cy="914400"/>
          </a:xfrm>
          <a:prstGeom prst="rect">
            <a:avLst/>
          </a:prstGeom>
        </p:spPr>
      </p:pic>
      <p:pic>
        <p:nvPicPr>
          <p:cNvPr id="66" name="Grafika 65" descr="Koła zębate">
            <a:extLst>
              <a:ext uri="{FF2B5EF4-FFF2-40B4-BE49-F238E27FC236}">
                <a16:creationId xmlns:a16="http://schemas.microsoft.com/office/drawing/2014/main" xmlns="" id="{0591E796-1641-498B-B73D-A2CE74075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7899" y="6784804"/>
            <a:ext cx="914400" cy="914400"/>
          </a:xfrm>
          <a:prstGeom prst="rect">
            <a:avLst/>
          </a:prstGeom>
        </p:spPr>
      </p:pic>
      <p:pic>
        <p:nvPicPr>
          <p:cNvPr id="67" name="Grafika 66" descr="Koła zębate">
            <a:extLst>
              <a:ext uri="{FF2B5EF4-FFF2-40B4-BE49-F238E27FC236}">
                <a16:creationId xmlns:a16="http://schemas.microsoft.com/office/drawing/2014/main" xmlns="" id="{1A88452C-4114-43F3-B121-EBCDCF07A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91703" y="6798505"/>
            <a:ext cx="914400" cy="914400"/>
          </a:xfrm>
          <a:prstGeom prst="rect">
            <a:avLst/>
          </a:prstGeom>
        </p:spPr>
      </p:pic>
      <p:pic>
        <p:nvPicPr>
          <p:cNvPr id="5" name="Grafika 4" descr="Klasa">
            <a:extLst>
              <a:ext uri="{FF2B5EF4-FFF2-40B4-BE49-F238E27FC236}">
                <a16:creationId xmlns:a16="http://schemas.microsoft.com/office/drawing/2014/main" xmlns="" id="{1B418D2A-B3AB-409C-BC0E-26DE986F1B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66124" y="6712806"/>
            <a:ext cx="914400" cy="914400"/>
          </a:xfrm>
          <a:prstGeom prst="rect">
            <a:avLst/>
          </a:prstGeom>
        </p:spPr>
      </p:pic>
      <p:pic>
        <p:nvPicPr>
          <p:cNvPr id="69" name="Grafika 68" descr="Klasa">
            <a:extLst>
              <a:ext uri="{FF2B5EF4-FFF2-40B4-BE49-F238E27FC236}">
                <a16:creationId xmlns:a16="http://schemas.microsoft.com/office/drawing/2014/main" xmlns="" id="{8FD04FE5-3B98-412D-A1A5-2C7BFC31F6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128439" y="4902564"/>
            <a:ext cx="914400" cy="914400"/>
          </a:xfrm>
          <a:prstGeom prst="rect">
            <a:avLst/>
          </a:prstGeom>
        </p:spPr>
      </p:pic>
      <p:pic>
        <p:nvPicPr>
          <p:cNvPr id="70" name="Grafika 69" descr="Klasa">
            <a:extLst>
              <a:ext uri="{FF2B5EF4-FFF2-40B4-BE49-F238E27FC236}">
                <a16:creationId xmlns:a16="http://schemas.microsoft.com/office/drawing/2014/main" xmlns="" id="{5A9B16FD-1C6B-4EB1-B13D-40B56CC7FC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5586465" y="6650285"/>
            <a:ext cx="914400" cy="914400"/>
          </a:xfrm>
          <a:prstGeom prst="rect">
            <a:avLst/>
          </a:prstGeom>
        </p:spPr>
      </p:pic>
      <p:sp>
        <p:nvSpPr>
          <p:cNvPr id="55" name="Strzałka w prawo 17">
            <a:extLst>
              <a:ext uri="{FF2B5EF4-FFF2-40B4-BE49-F238E27FC236}">
                <a16:creationId xmlns:a16="http://schemas.microsoft.com/office/drawing/2014/main" xmlns="" id="{A329DA66-A56F-47C7-82E4-5833A3F764D0}"/>
              </a:ext>
            </a:extLst>
          </p:cNvPr>
          <p:cNvSpPr/>
          <p:nvPr/>
        </p:nvSpPr>
        <p:spPr>
          <a:xfrm>
            <a:off x="14637768" y="6943850"/>
            <a:ext cx="667206" cy="348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0381A0-6AFC-457D-A4B3-08C1E282D7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9034" y="84651"/>
            <a:ext cx="9657320" cy="38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29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828798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286000" y="1683543"/>
            <a:ext cx="13716000" cy="43507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pl-PL" sz="6000" dirty="0">
                <a:solidFill>
                  <a:srgbClr val="FFFFFF"/>
                </a:solidFill>
                <a:latin typeface="+mj-lt"/>
              </a:rPr>
              <a:t>Jak szybko sprawdzić parametry? 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8346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5199" y="965202"/>
            <a:ext cx="16357600" cy="8356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ttp://www.thesempost.com/wp-content/uploads/2015/03/pagespeedinsightslogo.png">
            <a:hlinkClick r:id="rId2"/>
            <a:extLst>
              <a:ext uri="{FF2B5EF4-FFF2-40B4-BE49-F238E27FC236}">
                <a16:creationId xmlns:a16="http://schemas.microsoft.com/office/drawing/2014/main" xmlns="" id="{E7E8AFC9-F321-41A5-8093-479252A1A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04795" y="1932406"/>
            <a:ext cx="8312050" cy="4343045"/>
          </a:xfrm>
          <a:prstGeom prst="rect">
            <a:avLst/>
          </a:prstGeom>
          <a:noFill/>
        </p:spPr>
      </p:pic>
      <p:pic>
        <p:nvPicPr>
          <p:cNvPr id="8" name="Picture 2" descr="Podobny obraz">
            <a:hlinkClick r:id="rId4"/>
            <a:extLst>
              <a:ext uri="{FF2B5EF4-FFF2-40B4-BE49-F238E27FC236}">
                <a16:creationId xmlns:a16="http://schemas.microsoft.com/office/drawing/2014/main" xmlns="" id="{3DC4A27B-0C09-4461-8EB9-9941B9685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103" y="1586231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DC093EB1-8DB5-4237-8D74-D81DFD531C4F}"/>
              </a:ext>
            </a:extLst>
          </p:cNvPr>
          <p:cNvSpPr txBox="1"/>
          <p:nvPr/>
        </p:nvSpPr>
        <p:spPr>
          <a:xfrm>
            <a:off x="4251960" y="6461405"/>
            <a:ext cx="469392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Link: </a:t>
            </a:r>
            <a:r>
              <a:rPr lang="pl-PL" dirty="0">
                <a:hlinkClick r:id="rId6"/>
              </a:rPr>
              <a:t>https://tiny.pl/g6ng9</a:t>
            </a:r>
            <a:r>
              <a:rPr lang="pl-PL" dirty="0"/>
              <a:t>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CCEFF1E-555F-4BE6-80AB-BA828BAD5B42}"/>
              </a:ext>
            </a:extLst>
          </p:cNvPr>
          <p:cNvSpPr txBox="1"/>
          <p:nvPr/>
        </p:nvSpPr>
        <p:spPr>
          <a:xfrm>
            <a:off x="11731593" y="6390286"/>
            <a:ext cx="469392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Link: </a:t>
            </a:r>
            <a:r>
              <a:rPr lang="pl-PL" dirty="0">
                <a:hlinkClick r:id="rId7"/>
              </a:rPr>
              <a:t>www.gtmetrix.com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87849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4741415-758E-48D9-A899-B1865672A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485775"/>
            <a:ext cx="15678150" cy="931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450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4E86C11-F752-489C-846B-150D4813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54197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A832076-61AF-4356-BEF2-614BDD2D0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7847"/>
            <a:ext cx="182880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532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74C78CE-6474-4CDB-843F-A7D25918B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97" y="903652"/>
            <a:ext cx="15958595" cy="847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69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BD141E8-338C-4947-8C57-98CE0A231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2" y="1356360"/>
            <a:ext cx="18251918" cy="716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586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1B93C394-4EBC-4005-BE9A-64EA38791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73"/>
            <a:ext cx="18185605" cy="477202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8A4E30C8-A6D4-459B-AC7E-43A931102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337403"/>
            <a:ext cx="18288001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2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AA458A7-E743-422F-8141-AB8D991F3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88" y="906780"/>
            <a:ext cx="18307588" cy="76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601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33A687E-FBD3-4AF4-922A-0C3DAAA0F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61925"/>
            <a:ext cx="18259425" cy="48101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4693B61B-768B-4CDC-B621-B4D932C71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43500"/>
            <a:ext cx="182880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42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828798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286000" y="1683543"/>
            <a:ext cx="13716000" cy="43507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en-US" sz="6000" dirty="0" err="1">
                <a:solidFill>
                  <a:srgbClr val="FFFFFF"/>
                </a:solidFill>
                <a:latin typeface="+mj-lt"/>
              </a:rPr>
              <a:t>trener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pl-PL" sz="6000" dirty="0">
                <a:solidFill>
                  <a:srgbClr val="FFFFFF"/>
                </a:solidFill>
                <a:latin typeface="+mj-lt"/>
              </a:rPr>
              <a:t>pozycjonowania 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2307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1629D16-B550-458C-91C0-5FFB184BA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159" y="992981"/>
            <a:ext cx="11781715" cy="830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96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828798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164976" y="1750779"/>
            <a:ext cx="13716000" cy="43507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pl-PL" sz="6000" dirty="0">
                <a:solidFill>
                  <a:srgbClr val="FFFFFF"/>
                </a:solidFill>
                <a:latin typeface="+mj-lt"/>
              </a:rPr>
              <a:t>C</a:t>
            </a:r>
            <a:r>
              <a:rPr lang="en-US" sz="6000" dirty="0" err="1">
                <a:solidFill>
                  <a:srgbClr val="FFFFFF"/>
                </a:solidFill>
                <a:latin typeface="+mj-lt"/>
              </a:rPr>
              <a:t>ertyfikat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SSL</a:t>
            </a:r>
          </a:p>
        </p:txBody>
      </p:sp>
    </p:spTree>
    <p:extLst>
      <p:ext uri="{BB962C8B-B14F-4D97-AF65-F5344CB8AC3E}">
        <p14:creationId xmlns:p14="http://schemas.microsoft.com/office/powerpoint/2010/main" val="1860696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1C6AAE25-BD23-41B5-AAE4-1DA5898C2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2360830"/>
            <a:ext cx="0" cy="556534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Podobny obraz">
            <a:extLst>
              <a:ext uri="{FF2B5EF4-FFF2-40B4-BE49-F238E27FC236}">
                <a16:creationId xmlns:a16="http://schemas.microsoft.com/office/drawing/2014/main" xmlns="" id="{E642F055-CC53-4046-AF3E-725F05786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2269" y="2875666"/>
            <a:ext cx="4076655" cy="4076655"/>
          </a:xfrm>
          <a:prstGeom prst="rect">
            <a:avLst/>
          </a:prstGeom>
          <a:noFill/>
        </p:spPr>
      </p:pic>
      <p:sp>
        <p:nvSpPr>
          <p:cNvPr id="12" name="pole tekstowe 24">
            <a:extLst>
              <a:ext uri="{FF2B5EF4-FFF2-40B4-BE49-F238E27FC236}">
                <a16:creationId xmlns:a16="http://schemas.microsoft.com/office/drawing/2014/main" xmlns="" id="{97BA90F5-4774-4E33-B247-02D98078E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754" y="3321436"/>
            <a:ext cx="1107671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marR="0" lvl="0" indent="-45720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Strony szyfrowane cieszą się większym zaufaniem.</a:t>
            </a:r>
            <a:endParaRPr kumimoji="0" lang="pl-PL" altLang="pl-PL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pole tekstowe 24">
            <a:extLst>
              <a:ext uri="{FF2B5EF4-FFF2-40B4-BE49-F238E27FC236}">
                <a16:creationId xmlns:a16="http://schemas.microsoft.com/office/drawing/2014/main" xmlns="" id="{0CB47619-4634-4BCD-81A6-4CC9B8621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225" y="4747668"/>
            <a:ext cx="111776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marR="0" lvl="0" indent="-45720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Bez SSL nie możesz reklamować produktów w Shopping </a:t>
            </a:r>
            <a:r>
              <a:rPr kumimoji="0" lang="pl-PL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Ads</a:t>
            </a: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</a:t>
            </a:r>
          </a:p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6" name="pole tekstowe 24">
            <a:extLst>
              <a:ext uri="{FF2B5EF4-FFF2-40B4-BE49-F238E27FC236}">
                <a16:creationId xmlns:a16="http://schemas.microsoft.com/office/drawing/2014/main" xmlns="" id="{65788BF2-9459-49B2-9FA2-A493AA258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754" y="5595647"/>
            <a:ext cx="106719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457200" marR="0" lvl="0" indent="-45720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000" b="0" i="0" u="none" strike="noStrike" kern="1200" cap="none" spc="0" normalizeH="0" baseline="0" noProof="0" dirty="0">
                <a:ln>
                  <a:noFill/>
                </a:ln>
                <a:solidFill>
                  <a:srgbClr val="20A18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Adresy https podnoszą wartość pozycjonującą.</a:t>
            </a:r>
          </a:p>
          <a:p>
            <a:pPr marL="0" marR="0" lvl="0" indent="0" algn="l" defTabSz="13716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3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45230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15DC009-41AE-404E-A9A1-0E26548C1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2214562"/>
            <a:ext cx="18087975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092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ABCB07E-61ED-416A-815B-7A18D2696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690687"/>
            <a:ext cx="1822132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161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261873" y="1729373"/>
            <a:ext cx="15759683" cy="44508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pl-PL" sz="12000" dirty="0">
                <a:solidFill>
                  <a:schemeClr val="tx1"/>
                </a:solidFill>
                <a:latin typeface="+mj-lt"/>
              </a:rPr>
              <a:t>Słowa kluczowe</a:t>
            </a:r>
            <a:br>
              <a:rPr lang="pl-PL" sz="12000" dirty="0">
                <a:solidFill>
                  <a:schemeClr val="tx1"/>
                </a:solidFill>
                <a:latin typeface="+mj-lt"/>
              </a:rPr>
            </a:br>
            <a:r>
              <a:rPr lang="pl-PL" sz="5000" dirty="0">
                <a:solidFill>
                  <a:schemeClr val="tx1"/>
                </a:solidFill>
                <a:latin typeface="+mj-lt"/>
              </a:rPr>
              <a:t>(wyrażenia kluczowe / frazy SEO) </a:t>
            </a:r>
            <a:endParaRPr lang="en-US" sz="5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91F6B52-91F4-4AEB-B6DB-29FEBCF28C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61872" y="6496749"/>
            <a:ext cx="15759684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2CD6F061-7C53-44F4-9794-953DB70A45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4020323" y="3523259"/>
            <a:ext cx="82296" cy="59201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7944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82346" y="480060"/>
            <a:ext cx="17323308" cy="932688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">
          <a:xfrm>
            <a:off x="1257300" y="1445815"/>
            <a:ext cx="5241543" cy="73953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/>
            <a:r>
              <a:rPr lang="pl-PL" sz="44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Słowa</a:t>
            </a:r>
            <a:r>
              <a:rPr lang="en-US" sz="44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kluczowe</a:t>
            </a:r>
            <a:r>
              <a:rPr lang="en-US" sz="44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4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US" sz="4400" b="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81444" y="3086100"/>
            <a:ext cx="0" cy="41148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B47C6C1D-F7A7-441E-9AAB-A2D14B8E8F17}"/>
              </a:ext>
            </a:extLst>
          </p:cNvPr>
          <p:cNvSpPr txBox="1"/>
          <p:nvPr/>
        </p:nvSpPr>
        <p:spPr>
          <a:xfrm>
            <a:off x="7464046" y="1171494"/>
            <a:ext cx="9538079" cy="7395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pl-PL" sz="3600" dirty="0">
                <a:latin typeface="+mn-lt"/>
              </a:rPr>
              <a:t>inaczej </a:t>
            </a:r>
            <a:r>
              <a:rPr lang="pl-PL" sz="3600" dirty="0">
                <a:solidFill>
                  <a:schemeClr val="accent1"/>
                </a:solidFill>
                <a:latin typeface="+mn-lt"/>
              </a:rPr>
              <a:t>wyrażenia kluczowe / frazy SEO </a:t>
            </a:r>
            <a:r>
              <a:rPr lang="en-US" sz="3600" dirty="0">
                <a:latin typeface="+mn-lt"/>
              </a:rPr>
              <a:t>to</a:t>
            </a:r>
            <a:r>
              <a:rPr lang="pl-PL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wyrazy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które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Internauci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wpisują</a:t>
            </a:r>
            <a:r>
              <a:rPr lang="en-US" sz="3600" dirty="0">
                <a:latin typeface="+mn-lt"/>
              </a:rPr>
              <a:t> do </a:t>
            </a:r>
            <a:r>
              <a:rPr lang="en-US" sz="3600" dirty="0" err="1">
                <a:latin typeface="+mn-lt"/>
              </a:rPr>
              <a:t>wyszukiwarki</a:t>
            </a:r>
            <a:r>
              <a:rPr lang="en-US" sz="3600" dirty="0">
                <a:latin typeface="+mn-lt"/>
              </a:rPr>
              <a:t> w </a:t>
            </a:r>
            <a:r>
              <a:rPr lang="en-US" sz="3600" dirty="0" err="1">
                <a:latin typeface="+mn-lt"/>
              </a:rPr>
              <a:t>celu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odnalezienia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konkretnych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informacji</a:t>
            </a:r>
            <a:r>
              <a:rPr lang="pl-PL" sz="3600" dirty="0">
                <a:latin typeface="+mn-lt"/>
              </a:rPr>
              <a:t>.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36185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82346" y="480060"/>
            <a:ext cx="17323308" cy="932688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101"/>
          <p:cNvSpPr txBox="1">
            <a:spLocks noChangeArrowheads="1"/>
          </p:cNvSpPr>
          <p:nvPr/>
        </p:nvSpPr>
        <p:spPr bwMode="auto">
          <a:xfrm>
            <a:off x="6610768" y="1232645"/>
            <a:ext cx="10149117" cy="7391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8100" b="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85000"/>
                  <a:lumOff val="1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8100" dirty="0">
                <a:solidFill>
                  <a:srgbClr val="44546A">
                    <a:lumMod val="85000"/>
                    <a:lumOff val="15000"/>
                  </a:srgbClr>
                </a:solidFill>
                <a:latin typeface="Calibri Light"/>
              </a:rPr>
              <a:t>szlaki</a:t>
            </a:r>
            <a:r>
              <a:rPr kumimoji="0" lang="pl-PL" altLang="pl-PL" sz="8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rowerowe</a:t>
            </a:r>
            <a:endParaRPr kumimoji="0" lang="en-US" altLang="pl-PL" sz="8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85000"/>
                  <a:lumOff val="1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8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85000"/>
                  <a:lumOff val="1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83836" y="3086098"/>
            <a:ext cx="0" cy="41148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7544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9EB9F2-07E2-4D64-BBD8-BB5B217F1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82346" y="480060"/>
            <a:ext cx="17323308" cy="932688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101"/>
          <p:cNvSpPr txBox="1">
            <a:spLocks noChangeArrowheads="1"/>
          </p:cNvSpPr>
          <p:nvPr/>
        </p:nvSpPr>
        <p:spPr bwMode="auto">
          <a:xfrm>
            <a:off x="6610768" y="1232645"/>
            <a:ext cx="10149117" cy="7391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8100" b="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85000"/>
                  <a:lumOff val="1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8100" dirty="0">
                <a:solidFill>
                  <a:srgbClr val="44546A">
                    <a:lumMod val="85000"/>
                    <a:lumOff val="15000"/>
                  </a:srgbClr>
                </a:solidFill>
                <a:latin typeface="Calibri Light"/>
              </a:rPr>
              <a:t>muzeum </a:t>
            </a:r>
            <a:endParaRPr kumimoji="0" lang="en-US" altLang="pl-PL" sz="8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85000"/>
                  <a:lumOff val="1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8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85000"/>
                  <a:lumOff val="1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C57C7C-DFE9-4A1E-B7A9-DF40E6336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83836" y="3086098"/>
            <a:ext cx="0" cy="41148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3019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F24A09B-713F-43FC-AB6E-B88083968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20282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01"/>
          <p:cNvSpPr txBox="1">
            <a:spLocks noChangeArrowheads="1"/>
          </p:cNvSpPr>
          <p:nvPr/>
        </p:nvSpPr>
        <p:spPr bwMode="white">
          <a:xfrm>
            <a:off x="970116" y="960120"/>
            <a:ext cx="6260857" cy="836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6200" b="0" i="0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Synonimizacja</a:t>
            </a:r>
            <a:endParaRPr kumimoji="0" lang="en-US" altLang="pl-PL" sz="6200" b="0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0B91AB35-C3B4-4B70-B3DD-13D63B7DA2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700962" y="3634723"/>
            <a:ext cx="0" cy="301752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9047017" y="6648994"/>
            <a:ext cx="81057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t</a:t>
            </a: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rasy rowerowe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756505" y="1438810"/>
            <a:ext cx="8396287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szlaki</a:t>
            </a: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rowerowe </a:t>
            </a:r>
          </a:p>
        </p:txBody>
      </p:sp>
      <p:pic>
        <p:nvPicPr>
          <p:cNvPr id="8" name="Picture 6" descr="Podobny obraz">
            <a:extLst>
              <a:ext uri="{FF2B5EF4-FFF2-40B4-BE49-F238E27FC236}">
                <a16:creationId xmlns:a16="http://schemas.microsoft.com/office/drawing/2014/main" xmlns="" id="{58F2809F-6798-40CF-BCCF-24E281A2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938607" y="3223577"/>
            <a:ext cx="2361892" cy="2361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40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C6B856D-60F5-4D14-A39A-1ED6ABBC1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47" y="3497978"/>
            <a:ext cx="10956276" cy="638627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F2330985-9A00-490D-89B4-4651DD2E5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495" y="431317"/>
            <a:ext cx="11325225" cy="2428875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E11A5895-C9AC-4BB4-88D9-BCF8DCBD638A}"/>
              </a:ext>
            </a:extLst>
          </p:cNvPr>
          <p:cNvCxnSpPr>
            <a:cxnSpLocks/>
          </p:cNvCxnSpPr>
          <p:nvPr/>
        </p:nvCxnSpPr>
        <p:spPr>
          <a:xfrm>
            <a:off x="6870480" y="2503207"/>
            <a:ext cx="1456031" cy="128385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numeru slajdu 3">
            <a:extLst>
              <a:ext uri="{FF2B5EF4-FFF2-40B4-BE49-F238E27FC236}">
                <a16:creationId xmlns:a16="http://schemas.microsoft.com/office/drawing/2014/main" xmlns="" id="{2B7A567F-EB8A-48C4-8E8C-1B33CD9B65AE}"/>
              </a:ext>
            </a:extLst>
          </p:cNvPr>
          <p:cNvSpPr txBox="1">
            <a:spLocks/>
          </p:cNvSpPr>
          <p:nvPr/>
        </p:nvSpPr>
        <p:spPr bwMode="auto">
          <a:xfrm>
            <a:off x="8433107" y="2400946"/>
            <a:ext cx="9860280" cy="729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l" defTabSz="13716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685800" indent="-228600" algn="l" defTabSz="13716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371600" indent="-457200" algn="l" defTabSz="13716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2057400" indent="-685800" algn="l" defTabSz="13716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743200" indent="-914400" algn="l" defTabSz="13716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SERP (ang.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Search Engine Results Page) </a:t>
            </a:r>
            <a:endParaRPr kumimoji="0" lang="pl-PL" sz="3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liczba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adresów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obejmująca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strony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znalezione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przez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wyszukiwarkę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</a:t>
            </a:r>
            <a:endParaRPr kumimoji="0" lang="en-US" altLang="pl-PL" sz="2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7283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F24A09B-713F-43FC-AB6E-B88083968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20282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01"/>
          <p:cNvSpPr txBox="1">
            <a:spLocks noChangeArrowheads="1"/>
          </p:cNvSpPr>
          <p:nvPr/>
        </p:nvSpPr>
        <p:spPr bwMode="white">
          <a:xfrm>
            <a:off x="-374070" y="960120"/>
            <a:ext cx="7605044" cy="836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6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Lokalizacja </a:t>
            </a:r>
            <a:endParaRPr kumimoji="0" lang="en-US" altLang="pl-PL" sz="6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0B91AB35-C3B4-4B70-B3DD-13D63B7DA2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700962" y="3634723"/>
            <a:ext cx="0" cy="301752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710" name="Picture 6" descr="Podobny obraz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46859" y="3085307"/>
            <a:ext cx="2454644" cy="245464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9030855" y="6431544"/>
            <a:ext cx="81057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s</a:t>
            </a:r>
            <a:r>
              <a:rPr kumimoji="0" lang="pl-PL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zlaki</a:t>
            </a: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rowerowe koło zielonej góry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740343" y="1781944"/>
            <a:ext cx="8396287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szlaki rowerowe lubuskie </a:t>
            </a:r>
          </a:p>
        </p:txBody>
      </p:sp>
    </p:spTree>
    <p:extLst>
      <p:ext uri="{BB962C8B-B14F-4D97-AF65-F5344CB8AC3E}">
        <p14:creationId xmlns:p14="http://schemas.microsoft.com/office/powerpoint/2010/main" val="32279489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F24A09B-713F-43FC-AB6E-B88083968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20282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01"/>
          <p:cNvSpPr txBox="1">
            <a:spLocks noChangeArrowheads="1"/>
          </p:cNvSpPr>
          <p:nvPr/>
        </p:nvSpPr>
        <p:spPr bwMode="white">
          <a:xfrm>
            <a:off x="-374070" y="960120"/>
            <a:ext cx="7605044" cy="836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62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Liczba 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0B91AB35-C3B4-4B70-B3DD-13D63B7DA2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700962" y="3634723"/>
            <a:ext cx="0" cy="301752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710" name="Picture 6" descr="Podobny obraz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46859" y="3085307"/>
            <a:ext cx="2454644" cy="245464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9030855" y="6431544"/>
            <a:ext cx="81057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s</a:t>
            </a:r>
            <a:r>
              <a:rPr kumimoji="0" lang="pl-PL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zlaki</a:t>
            </a: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rowerowe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740343" y="1781944"/>
            <a:ext cx="8396287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szlak rowerowy</a:t>
            </a:r>
            <a:endParaRPr kumimoji="0" lang="pl-PL" sz="4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4434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F24A09B-713F-43FC-AB6E-B88083968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20282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01"/>
          <p:cNvSpPr txBox="1">
            <a:spLocks noChangeArrowheads="1"/>
          </p:cNvSpPr>
          <p:nvPr/>
        </p:nvSpPr>
        <p:spPr bwMode="white">
          <a:xfrm>
            <a:off x="-374070" y="960120"/>
            <a:ext cx="7605044" cy="836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62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rozszerzenia 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0B91AB35-C3B4-4B70-B3DD-13D63B7DA2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700962" y="3634723"/>
            <a:ext cx="0" cy="301752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710" name="Picture 6" descr="Podobny obraz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46859" y="3085307"/>
            <a:ext cx="2454644" cy="245464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9030855" y="6431544"/>
            <a:ext cx="81057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t</a:t>
            </a: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rasy rowerowe aplikacja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740343" y="1781944"/>
            <a:ext cx="8396287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najpiękniejsze trasy rowerowe</a:t>
            </a:r>
            <a:endParaRPr kumimoji="0" lang="pl-PL" sz="4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633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F24A09B-713F-43FC-AB6E-B88083968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20282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01"/>
          <p:cNvSpPr txBox="1">
            <a:spLocks noChangeArrowheads="1"/>
          </p:cNvSpPr>
          <p:nvPr/>
        </p:nvSpPr>
        <p:spPr bwMode="white">
          <a:xfrm>
            <a:off x="-374070" y="960120"/>
            <a:ext cx="7605044" cy="836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62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konkretyzacja 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0B91AB35-C3B4-4B70-B3DD-13D63B7DA2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700962" y="3634723"/>
            <a:ext cx="0" cy="301752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710" name="Picture 6" descr="Podobny obraz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56420" y="3618086"/>
            <a:ext cx="2454644" cy="245464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9030855" y="6431544"/>
            <a:ext cx="8105775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szlaki rowerowe koło zielonej góry dla seniorów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740343" y="1781944"/>
            <a:ext cx="8396287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łatwe s</a:t>
            </a:r>
            <a:r>
              <a:rPr kumimoji="0" lang="pl-PL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zlaki</a:t>
            </a: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rowerowe dla dzieci lubuskie   </a:t>
            </a:r>
          </a:p>
        </p:txBody>
      </p:sp>
    </p:spTree>
    <p:extLst>
      <p:ext uri="{BB962C8B-B14F-4D97-AF65-F5344CB8AC3E}">
        <p14:creationId xmlns:p14="http://schemas.microsoft.com/office/powerpoint/2010/main" val="23113398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F24A09B-713F-43FC-AB6E-B88083968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20282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01"/>
          <p:cNvSpPr txBox="1">
            <a:spLocks noChangeArrowheads="1"/>
          </p:cNvSpPr>
          <p:nvPr/>
        </p:nvSpPr>
        <p:spPr bwMode="white">
          <a:xfrm>
            <a:off x="-374070" y="960120"/>
            <a:ext cx="7605044" cy="836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62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pytania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0B91AB35-C3B4-4B70-B3DD-13D63B7DA2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700962" y="3634723"/>
            <a:ext cx="0" cy="301752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710" name="Picture 6" descr="Podobny obraz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56420" y="3656558"/>
            <a:ext cx="2454644" cy="245464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9030855" y="6431544"/>
            <a:ext cx="81057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t</a:t>
            </a: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rasy rowerowe lubuskie ile km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740343" y="1781944"/>
            <a:ext cx="8396287" cy="15542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trasa rowerowe lubuskie 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która najlepsza</a:t>
            </a:r>
            <a:endParaRPr kumimoji="0" lang="pl-PL" sz="4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0002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F24A09B-713F-43FC-AB6E-B88083968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20282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01"/>
          <p:cNvSpPr txBox="1">
            <a:spLocks noChangeArrowheads="1"/>
          </p:cNvSpPr>
          <p:nvPr/>
        </p:nvSpPr>
        <p:spPr bwMode="white">
          <a:xfrm>
            <a:off x="-374070" y="960120"/>
            <a:ext cx="7605044" cy="836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6200" dirty="0">
                <a:solidFill>
                  <a:srgbClr val="FFFFFF"/>
                </a:solidFill>
                <a:latin typeface="Calibri Light"/>
              </a:rPr>
              <a:t>k</a:t>
            </a:r>
            <a:r>
              <a:rPr kumimoji="0" lang="pl-PL" altLang="pl-PL" sz="6200" b="0" i="0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ontekst</a:t>
            </a:r>
            <a:endParaRPr kumimoji="0" lang="pl-PL" altLang="pl-PL" sz="6200" b="0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0B91AB35-C3B4-4B70-B3DD-13D63B7DA2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700962" y="3634723"/>
            <a:ext cx="0" cy="301752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710" name="Picture 6" descr="Podobny obraz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56420" y="3618086"/>
            <a:ext cx="2454644" cy="245464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9030854" y="6652243"/>
            <a:ext cx="8105775" cy="15542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pomysły na weekend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zielona góra </a:t>
            </a:r>
            <a:endParaRPr kumimoji="0" lang="pl-PL" sz="4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740343" y="1781944"/>
            <a:ext cx="8396287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l-PL" sz="4500" dirty="0">
                <a:solidFill>
                  <a:srgbClr val="44546A"/>
                </a:solidFill>
                <a:latin typeface="Calibri Light"/>
              </a:rPr>
              <a:t>atrakcje dla dzieci lubuskie </a:t>
            </a:r>
            <a:endParaRPr kumimoji="0" lang="pl-PL" sz="4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882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174" r="19511"/>
          <a:stretch/>
        </p:blipFill>
        <p:spPr bwMode="auto">
          <a:xfrm>
            <a:off x="5285232" y="10"/>
            <a:ext cx="1300276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" y="0"/>
            <a:ext cx="14008809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716971" y="1683544"/>
            <a:ext cx="6035040" cy="480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/>
            <a:r>
              <a:rPr lang="en-US" sz="7200" dirty="0">
                <a:solidFill>
                  <a:schemeClr val="tx1"/>
                </a:solidFill>
                <a:latin typeface="+mj-lt"/>
              </a:rPr>
              <a:t>Jak </a:t>
            </a:r>
            <a:r>
              <a:rPr lang="pl-PL" sz="7200" dirty="0">
                <a:solidFill>
                  <a:schemeClr val="tx1"/>
                </a:solidFill>
                <a:latin typeface="+mj-lt"/>
              </a:rPr>
              <a:t>dobierać i analizować słowa </a:t>
            </a:r>
            <a:r>
              <a:rPr lang="en-US" sz="7200" dirty="0" err="1">
                <a:solidFill>
                  <a:schemeClr val="tx1"/>
                </a:solidFill>
                <a:latin typeface="+mj-lt"/>
              </a:rPr>
              <a:t>kluczowe</a:t>
            </a:r>
            <a:r>
              <a:rPr lang="en-US" sz="7200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1543" y="6820380"/>
            <a:ext cx="5966460" cy="27432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765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16F3E94-903B-460A-8943-F98448EC7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995487"/>
            <a:ext cx="1801177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219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E558A8C-4B0C-45CD-94AF-A24B4C637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528762"/>
            <a:ext cx="17992725" cy="72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644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F24A09B-713F-43FC-AB6E-B880839685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20282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01"/>
          <p:cNvSpPr txBox="1">
            <a:spLocks noChangeArrowheads="1"/>
          </p:cNvSpPr>
          <p:nvPr/>
        </p:nvSpPr>
        <p:spPr bwMode="white">
          <a:xfrm>
            <a:off x="1129606" y="731520"/>
            <a:ext cx="6260857" cy="836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pl-PL" altLang="pl-PL" sz="81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 parametry </a:t>
            </a:r>
            <a:endParaRPr lang="pl-PL" altLang="pl-PL" sz="8100" u="sng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B91AB35-C3B4-4B70-B3DD-13D63B7DA2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700962" y="3634723"/>
            <a:ext cx="0" cy="301752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24">
            <a:extLst>
              <a:ext uri="{FF2B5EF4-FFF2-40B4-BE49-F238E27FC236}">
                <a16:creationId xmlns:a16="http://schemas.microsoft.com/office/drawing/2014/main" xmlns="" id="{EE25C286-EBD5-45B2-815A-B600220D8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919" y="2089382"/>
            <a:ext cx="9121775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/>
            <a:endParaRPr lang="pl-PL" altLang="pl-PL" sz="4500" b="1" dirty="0">
              <a:latin typeface="Calibri Light" pitchFamily="34" charset="0"/>
            </a:endParaRPr>
          </a:p>
          <a:p>
            <a:pPr marL="571500" indent="-571500" fontAlgn="t">
              <a:buFont typeface="Arial" panose="020B0604020202020204" pitchFamily="34" charset="0"/>
              <a:buChar char="•"/>
            </a:pPr>
            <a:endParaRPr lang="pl-PL" altLang="pl-PL" sz="4000" b="1" dirty="0">
              <a:latin typeface="Calibri Light" pitchFamily="34" charset="0"/>
            </a:endParaRP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pl-PL" altLang="pl-PL" sz="5500" dirty="0">
                <a:latin typeface="Calibri Light" pitchFamily="34" charset="0"/>
              </a:rPr>
              <a:t>Liczba </a:t>
            </a:r>
            <a:r>
              <a:rPr lang="pl-PL" altLang="pl-PL" sz="5500" dirty="0" err="1">
                <a:latin typeface="Calibri Light" pitchFamily="34" charset="0"/>
              </a:rPr>
              <a:t>wyszukiwań</a:t>
            </a:r>
            <a:endParaRPr lang="pl-PL" altLang="pl-PL" sz="5500" dirty="0">
              <a:latin typeface="Calibri Light" pitchFamily="34" charset="0"/>
            </a:endParaRPr>
          </a:p>
          <a:p>
            <a:pPr fontAlgn="t"/>
            <a:endParaRPr lang="pl-PL" altLang="pl-PL" sz="5500" dirty="0">
              <a:latin typeface="Calibri Light" pitchFamily="34" charset="0"/>
            </a:endParaRP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pl-PL" altLang="pl-PL" sz="5500" dirty="0">
                <a:latin typeface="Calibri Light" pitchFamily="34" charset="0"/>
              </a:rPr>
              <a:t>Konkurencja </a:t>
            </a:r>
          </a:p>
          <a:p>
            <a:pPr fontAlgn="t"/>
            <a:r>
              <a:rPr lang="pl-PL" altLang="pl-PL" sz="3000" dirty="0">
                <a:latin typeface="Calibri Light" pitchFamily="34" charset="0"/>
              </a:rPr>
              <a:t>       </a:t>
            </a:r>
          </a:p>
          <a:p>
            <a:pPr fontAlgn="t"/>
            <a:endParaRPr lang="pl-PL" altLang="pl-PL" sz="55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65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6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Dlaczego nie wiemy, jak działa wyszukiwarka Google?">
            <a:extLst>
              <a:ext uri="{FF2B5EF4-FFF2-40B4-BE49-F238E27FC236}">
                <a16:creationId xmlns:a16="http://schemas.microsoft.com/office/drawing/2014/main" xmlns="" id="{2B3BAA09-7C20-4815-89F9-636809209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828798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5DEDC88-9EB0-45B1-A0CB-4A0F11FFB7D2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286000" y="1683543"/>
            <a:ext cx="13716000" cy="43507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en-US" sz="6000" dirty="0" err="1">
                <a:solidFill>
                  <a:srgbClr val="FFFFFF"/>
                </a:solidFill>
                <a:latin typeface="+mj-lt"/>
              </a:rPr>
              <a:t>trener</a:t>
            </a:r>
            <a:r>
              <a:rPr lang="en-US" sz="6000" dirty="0">
                <a:solidFill>
                  <a:srgbClr val="FFFFFF"/>
                </a:solidFill>
                <a:latin typeface="+mj-lt"/>
              </a:rPr>
              <a:t> </a:t>
            </a:r>
            <a:r>
              <a:rPr lang="pl-PL" sz="6000" dirty="0" err="1">
                <a:solidFill>
                  <a:srgbClr val="FFFFFF"/>
                </a:solidFill>
                <a:latin typeface="+mj-lt"/>
              </a:rPr>
              <a:t>seo</a:t>
            </a:r>
            <a:endParaRPr lang="en-US" sz="6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068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72">
            <a:extLst>
              <a:ext uri="{FF2B5EF4-FFF2-40B4-BE49-F238E27FC236}">
                <a16:creationId xmlns:a16="http://schemas.microsoft.com/office/drawing/2014/main" xmlns="" id="{58153EC8-8E01-4D70-B575-24ABD35A11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582193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063A434-88D6-46EB-A22F-B6D3D2FFD7AC}"/>
              </a:ext>
            </a:extLst>
          </p:cNvPr>
          <p:cNvSpPr txBox="1"/>
          <p:nvPr/>
        </p:nvSpPr>
        <p:spPr>
          <a:xfrm>
            <a:off x="979125" y="986247"/>
            <a:ext cx="7209276" cy="546680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8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pl-PL" sz="81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Planer</a:t>
            </a:r>
            <a:r>
              <a:rPr lang="pl-PL" sz="8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słów kluczowych</a:t>
            </a:r>
            <a:endParaRPr lang="en-US" sz="8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 descr="Znalezione obrazy dla zapytania ads logo">
            <a:extLst>
              <a:ext uri="{FF2B5EF4-FFF2-40B4-BE49-F238E27FC236}">
                <a16:creationId xmlns:a16="http://schemas.microsoft.com/office/drawing/2014/main" xmlns="" id="{20937951-E6B1-41E1-A99E-216A32E44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1318" y="1627875"/>
            <a:ext cx="6143713" cy="61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99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46A8BA9-9C5B-4C74-9BEA-9F8B42133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54" y="822960"/>
            <a:ext cx="15865879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68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0D51C81-E1C2-46A9-A8A5-E0DD9B1C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02" y="1004887"/>
            <a:ext cx="16962525" cy="755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59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8C5F34D-683D-4B3F-95C4-E244259D3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1766887"/>
            <a:ext cx="18221325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048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53EE283-47EF-4EBF-9894-140A8AC79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0202"/>
            <a:ext cx="18288432" cy="64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124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2F7128AE-1180-4C54-927F-61749AEF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4" y="0"/>
            <a:ext cx="18166043" cy="8793480"/>
          </a:xfrm>
          <a:prstGeom prst="rect">
            <a:avLst/>
          </a:prstGeom>
        </p:spPr>
      </p:pic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xmlns="" id="{4A767088-A1F1-4341-A644-239CFECE12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947622"/>
              </p:ext>
            </p:extLst>
          </p:nvPr>
        </p:nvGraphicFramePr>
        <p:xfrm>
          <a:off x="9199225" y="8900160"/>
          <a:ext cx="7642064" cy="819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Obraz - mapa bitowa" r:id="rId5" imgW="3492360" imgH="374760" progId="Paint.Picture">
                  <p:embed/>
                </p:oleObj>
              </mc:Choice>
              <mc:Fallback>
                <p:oleObj name="Obraz - mapa bitowa" r:id="rId5" imgW="3492360" imgH="374760" progId="Paint.Picture">
                  <p:embed/>
                  <p:pic>
                    <p:nvPicPr>
                      <p:cNvPr id="14" name="Obiekt 13">
                        <a:extLst>
                          <a:ext uri="{FF2B5EF4-FFF2-40B4-BE49-F238E27FC236}">
                            <a16:creationId xmlns:a16="http://schemas.microsoft.com/office/drawing/2014/main" xmlns="" id="{4A767088-A1F1-4341-A644-239CFECE12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99225" y="8900160"/>
                        <a:ext cx="7642064" cy="819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01532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5ECFD36-7496-4195-A263-5C8287846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744"/>
            <a:ext cx="18257398" cy="63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536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C73C9E6-579C-4E52-B35B-9E886558D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977"/>
            <a:ext cx="18250182" cy="60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470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71E02CA1-AEE0-4A02-B820-2FD8FCA47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8860"/>
            <a:ext cx="18280111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68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4BCD1F9-EFBE-4542-ABFF-B0CFD2C9D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"/>
            <a:ext cx="18267655" cy="87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7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FFFFFF"/>
      </a:dk1>
      <a:lt1>
        <a:srgbClr val="44546A"/>
      </a:lt1>
      <a:dk2>
        <a:srgbClr val="FFFFFF"/>
      </a:dk2>
      <a:lt2>
        <a:srgbClr val="19242F"/>
      </a:lt2>
      <a:accent1>
        <a:srgbClr val="20A185"/>
      </a:accent1>
      <a:accent2>
        <a:srgbClr val="9BBB5D"/>
      </a:accent2>
      <a:accent3>
        <a:srgbClr val="F29B27"/>
      </a:accent3>
      <a:accent4>
        <a:srgbClr val="BE3B2F"/>
      </a:accent4>
      <a:accent5>
        <a:srgbClr val="44546A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3">
      <a:dk1>
        <a:srgbClr val="FFFFFF"/>
      </a:dk1>
      <a:lt1>
        <a:srgbClr val="44546A"/>
      </a:lt1>
      <a:dk2>
        <a:srgbClr val="FFFFFF"/>
      </a:dk2>
      <a:lt2>
        <a:srgbClr val="19242F"/>
      </a:lt2>
      <a:accent1>
        <a:srgbClr val="20A185"/>
      </a:accent1>
      <a:accent2>
        <a:srgbClr val="9BBB5D"/>
      </a:accent2>
      <a:accent3>
        <a:srgbClr val="F29B27"/>
      </a:accent3>
      <a:accent4>
        <a:srgbClr val="BE3B2F"/>
      </a:accent4>
      <a:accent5>
        <a:srgbClr val="44546A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">
    <a:dk1>
      <a:srgbClr val="FFFFFF"/>
    </a:dk1>
    <a:lt1>
      <a:srgbClr val="44546A"/>
    </a:lt1>
    <a:dk2>
      <a:srgbClr val="FFFFFF"/>
    </a:dk2>
    <a:lt2>
      <a:srgbClr val="19242F"/>
    </a:lt2>
    <a:accent1>
      <a:srgbClr val="20A185"/>
    </a:accent1>
    <a:accent2>
      <a:srgbClr val="9BBB5D"/>
    </a:accent2>
    <a:accent3>
      <a:srgbClr val="F29B27"/>
    </a:accent3>
    <a:accent4>
      <a:srgbClr val="BE3B2F"/>
    </a:accent4>
    <a:accent5>
      <a:srgbClr val="44546A"/>
    </a:accent5>
    <a:accent6>
      <a:srgbClr val="FFFFFF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2365</Words>
  <Application>Microsoft Office PowerPoint</Application>
  <PresentationFormat>Niestandardowy</PresentationFormat>
  <Paragraphs>602</Paragraphs>
  <Slides>261</Slides>
  <Notes>32</Notes>
  <HiddenSlides>0</HiddenSlides>
  <MMClips>0</MMClips>
  <ScaleCrop>false</ScaleCrop>
  <HeadingPairs>
    <vt:vector size="6" baseType="variant"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261</vt:i4>
      </vt:variant>
    </vt:vector>
  </HeadingPairs>
  <TitlesOfParts>
    <vt:vector size="264" baseType="lpstr">
      <vt:lpstr>Office Theme</vt:lpstr>
      <vt:lpstr>1_Office Theme</vt:lpstr>
      <vt:lpstr>Obraz - mapa bitowa</vt:lpstr>
      <vt:lpstr>Pozycjonowanie stron  krok po kroku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trener pozycjonowania </vt:lpstr>
      <vt:lpstr>Prezentacja programu PowerPoint</vt:lpstr>
      <vt:lpstr>trener seo</vt:lpstr>
      <vt:lpstr>Prezentacja programu PowerPoint</vt:lpstr>
      <vt:lpstr>trener pisania tekstów </vt:lpstr>
      <vt:lpstr>Prezentacja programu PowerPoint</vt:lpstr>
      <vt:lpstr>trener copywritingu</vt:lpstr>
      <vt:lpstr>Prezentacja programu PowerPoint</vt:lpstr>
      <vt:lpstr>3 ważne pytania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Weźmiemy pod lupę 2 przykłady </vt:lpstr>
      <vt:lpstr>Prezentacja programu PowerPoint</vt:lpstr>
      <vt:lpstr>Prezentacja programu PowerPoint</vt:lpstr>
      <vt:lpstr>Podstawy SEO </vt:lpstr>
      <vt:lpstr>Jak dzielimy wyniki wyszukiwania?</vt:lpstr>
      <vt:lpstr>Prezentacja programu PowerPoint</vt:lpstr>
      <vt:lpstr>Jak klikamy w wyniki Google? </vt:lpstr>
      <vt:lpstr>Prezentacja programu PowerPoint</vt:lpstr>
      <vt:lpstr>Jak klikamy w Google Ads (reklamy)?  </vt:lpstr>
      <vt:lpstr>Prezentacja programu PowerPoint</vt:lpstr>
      <vt:lpstr>Czy sami możemy  publikować Google Ads?</vt:lpstr>
      <vt:lpstr>Prezentacja programu PowerPoint</vt:lpstr>
      <vt:lpstr>Jaki sprawdzić orientacyjną  cenę reklamy za 1 klik? </vt:lpstr>
      <vt:lpstr>Prezentacja programu PowerPoint</vt:lpstr>
      <vt:lpstr>Prezentacja programu PowerPoint</vt:lpstr>
      <vt:lpstr>Prezentacja programu PowerPoint</vt:lpstr>
      <vt:lpstr>Jakie rozszerzenia reklam są dostępne? </vt:lpstr>
      <vt:lpstr>Prezentacja programu PowerPoint</vt:lpstr>
      <vt:lpstr>Prezentacja programu PowerPoint</vt:lpstr>
      <vt:lpstr>Jak klikamy w wyniki organiczne? </vt:lpstr>
      <vt:lpstr>Prezentacja programu PowerPoint</vt:lpstr>
      <vt:lpstr>Jak wyniki przekładają się  na odwiedzalność strony? </vt:lpstr>
      <vt:lpstr>pierścionki zaręczynowe</vt:lpstr>
      <vt:lpstr>Prezentacja programu PowerPoint</vt:lpstr>
      <vt:lpstr>Prezentacja programu PowerPoint</vt:lpstr>
      <vt:lpstr>międzyrzecki rejon umocniony</vt:lpstr>
      <vt:lpstr>Prezentacja programu PowerPoint</vt:lpstr>
      <vt:lpstr>Prezentacja programu PowerPoint</vt:lpstr>
      <vt:lpstr>Prezentacja programu PowerPoint</vt:lpstr>
      <vt:lpstr>trasy rowerowe lubuskie</vt:lpstr>
      <vt:lpstr>Prezentacja programu PowerPoint</vt:lpstr>
      <vt:lpstr>Prezentacja programu PowerPoint</vt:lpstr>
      <vt:lpstr>Odkryj świat SEO </vt:lpstr>
      <vt:lpstr>Prezentacja programu PowerPoint</vt:lpstr>
      <vt:lpstr>… taka sytuacja</vt:lpstr>
      <vt:lpstr>Prezentacja programu PowerPoint</vt:lpstr>
      <vt:lpstr>Jak sprawdzić, czy nasza strona  nie jest pozycjonowana zakazanymi metodami?  </vt:lpstr>
      <vt:lpstr>Prezentacja programu PowerPoint</vt:lpstr>
      <vt:lpstr>Prezentacja programu PowerPoint</vt:lpstr>
      <vt:lpstr>Prezentacja programu PowerPoint</vt:lpstr>
      <vt:lpstr>Jak szybko sprawdzić parametry?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Certyfikat SSL</vt:lpstr>
      <vt:lpstr>Prezentacja programu PowerPoint</vt:lpstr>
      <vt:lpstr>Prezentacja programu PowerPoint</vt:lpstr>
      <vt:lpstr>Prezentacja programu PowerPoint</vt:lpstr>
      <vt:lpstr>Słowa kluczowe (wyrażenia kluczowe / frazy SEO) </vt:lpstr>
      <vt:lpstr>Słowa kluczowe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Jak dobierać i analizować słowa kluczowe?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Współpraca z algorytmem Google Hummingbird </vt:lpstr>
      <vt:lpstr>Prezentacja programu PowerPoint</vt:lpstr>
      <vt:lpstr>Prezentacja programu PowerPoint</vt:lpstr>
      <vt:lpstr>        SEO  w lejku Google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długoogonowe wyrażenia kluczowe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Skąd pozyskiwać  długoogonowe wyrażenia?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Podstawowa optymalizacja  strony pod kątem SEO</vt:lpstr>
      <vt:lpstr>struktura menu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optymalizacja adresów url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Podstawowa treści  pod kątem SEO</vt:lpstr>
      <vt:lpstr>Optymalizacja treści pod kątem SEO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Optymalizacja tekstu pod kątem SEO</vt:lpstr>
      <vt:lpstr>Prezentacja programu PowerPoint</vt:lpstr>
      <vt:lpstr>nagłówki (H) i treść (p)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Jak wzorowo optymalizować tekst? </vt:lpstr>
      <vt:lpstr>Prezentacja programu PowerPoint</vt:lpstr>
      <vt:lpstr>Przykład jest lepszy niż wykład!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Czas na podwójny błąd </vt:lpstr>
      <vt:lpstr>https://bunkry.pl/historia/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Dobry przykład</vt:lpstr>
      <vt:lpstr>Prezentacja programu PowerPoint</vt:lpstr>
      <vt:lpstr>Optymalizacja artykułów blogowych</vt:lpstr>
      <vt:lpstr>Prezentacja programu PowerPoint</vt:lpstr>
      <vt:lpstr>Przykład jest lepszy niż wykład!</vt:lpstr>
      <vt:lpstr>Przykładowa struktura artykułu blogowego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Artykuł blogowy typu Pillar Page </vt:lpstr>
      <vt:lpstr>Pillar Page</vt:lpstr>
      <vt:lpstr>Prezentacja programu PowerPoint</vt:lpstr>
      <vt:lpstr>Prezentacja programu PowerPoint</vt:lpstr>
      <vt:lpstr>Prezentacja programu PowerPoint</vt:lpstr>
      <vt:lpstr>Prezentacja programu PowerPoint</vt:lpstr>
      <vt:lpstr>Pillar / Mama</vt:lpstr>
      <vt:lpstr>Prezentacja programu PowerPoint</vt:lpstr>
      <vt:lpstr>Cluster</vt:lpstr>
      <vt:lpstr>Prezentacja programu PowerPoint</vt:lpstr>
      <vt:lpstr>Metadane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 dla strony głównej  odravelo.lubuskie.pl  </vt:lpstr>
      <vt:lpstr>Prezentacja programu PowerPoint</vt:lpstr>
      <vt:lpstr>Gdzie uzupełniamy metadane?</vt:lpstr>
      <vt:lpstr>Metadane uzupełniamy  w panelu administracyjnym strony internetowej  (ang. CMS - Content Management System)</vt:lpstr>
      <vt:lpstr>Prezentacja programu PowerPoint</vt:lpstr>
      <vt:lpstr>Prezentacja programu PowerPoint</vt:lpstr>
      <vt:lpstr>Prezentacja programu PowerPoint</vt:lpstr>
      <vt:lpstr>Jak optymalizować zdjęcia?</vt:lpstr>
      <vt:lpstr>Prezentacja programu PowerPoint</vt:lpstr>
      <vt:lpstr>Prezentacja programu PowerPoint</vt:lpstr>
      <vt:lpstr>Prezentacja programu PowerPoint</vt:lpstr>
      <vt:lpstr>Podstawy LINK BUILDING</vt:lpstr>
      <vt:lpstr>Prezentacja programu PowerPoint</vt:lpstr>
      <vt:lpstr>Linki wewnętrzne </vt:lpstr>
      <vt:lpstr>Dobre praktyki  linkowania wewnętrznego </vt:lpstr>
      <vt:lpstr>Prezentacja programu PowerPoint</vt:lpstr>
      <vt:lpstr>Prezentacja programu PowerPoint</vt:lpstr>
      <vt:lpstr>Prezentacja programu PowerPoint</vt:lpstr>
      <vt:lpstr>4 sposoby na pozyskiwanie  linków zewnętrznych</vt:lpstr>
      <vt:lpstr>1. Linki ze stron zapleczowych </vt:lpstr>
      <vt:lpstr>Prezentacja programu PowerPoint</vt:lpstr>
      <vt:lpstr>2. Linki z zewnętrznych witryn</vt:lpstr>
      <vt:lpstr>Prezentacja programu PowerPoint</vt:lpstr>
      <vt:lpstr>3. Linki z Social Media</vt:lpstr>
      <vt:lpstr>Prezentacja programu PowerPoint</vt:lpstr>
      <vt:lpstr>4. Linki z forów</vt:lpstr>
      <vt:lpstr>jak sprawdzać źródło i wartość linków?</vt:lpstr>
      <vt:lpstr>Prezentacja programu PowerPoint</vt:lpstr>
      <vt:lpstr>Analiza efektów pozycjonowania</vt:lpstr>
      <vt:lpstr>Jak szybko sprawdzić pozycję strony  po konkretnych słowach kluczowych? </vt:lpstr>
      <vt:lpstr>Prezentacja programu PowerPoint</vt:lpstr>
      <vt:lpstr>Jak sprawdzić  najważniejsze parametry?</vt:lpstr>
      <vt:lpstr>Prezentacja programu PowerPoint</vt:lpstr>
      <vt:lpstr>Prezentacja programu PowerPoint</vt:lpstr>
      <vt:lpstr>Prezentacja programu PowerPoint</vt:lpstr>
      <vt:lpstr>Jak monitorować efekty?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INSTRUKCJA POZYCJONOWANIA  KROK PO KROKU </vt:lpstr>
      <vt:lpstr>Prezentacja programu PowerPoint</vt:lpstr>
      <vt:lpstr>Dziękuję za uwagę!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Filip Nocny</dc:creator>
  <cp:lastModifiedBy>Aneta Ciesielska</cp:lastModifiedBy>
  <cp:revision>3</cp:revision>
  <dcterms:created xsi:type="dcterms:W3CDTF">2021-01-22T10:14:53Z</dcterms:created>
  <dcterms:modified xsi:type="dcterms:W3CDTF">2021-05-20T06:33:37Z</dcterms:modified>
</cp:coreProperties>
</file>