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59" r:id="rId4"/>
    <p:sldId id="272" r:id="rId5"/>
    <p:sldId id="273" r:id="rId6"/>
    <p:sldId id="27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57" r:id="rId1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58" d="100"/>
          <a:sy n="58" d="100"/>
        </p:scale>
        <p:origin x="-78" y="-13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B2DBD3-81DA-4FC1-A5CA-7D4023099B8E}" type="datetimeFigureOut">
              <a:rPr lang="pl-PL" smtClean="0"/>
              <a:t>2021-09-02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75D3A0-7527-410C-96A2-5B64C62208E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664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3D93-5785-4415-B9BF-89561091F080}" type="datetimeFigureOut">
              <a:rPr lang="pl-PL" smtClean="0"/>
              <a:t>2021-09-02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CF89F-2778-44AF-A64B-B6327FC614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770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3D93-5785-4415-B9BF-89561091F080}" type="datetimeFigureOut">
              <a:rPr lang="pl-PL" smtClean="0"/>
              <a:t>2021-09-02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CF89F-2778-44AF-A64B-B6327FC614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8576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3D93-5785-4415-B9BF-89561091F080}" type="datetimeFigureOut">
              <a:rPr lang="pl-PL" smtClean="0"/>
              <a:t>2021-09-02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CF89F-2778-44AF-A64B-B6327FC614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0357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3D93-5785-4415-B9BF-89561091F080}" type="datetimeFigureOut">
              <a:rPr lang="pl-PL" smtClean="0"/>
              <a:t>2021-09-02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CF89F-2778-44AF-A64B-B6327FC614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4350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3D93-5785-4415-B9BF-89561091F080}" type="datetimeFigureOut">
              <a:rPr lang="pl-PL" smtClean="0"/>
              <a:t>2021-09-02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CF89F-2778-44AF-A64B-B6327FC614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0458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3D93-5785-4415-B9BF-89561091F080}" type="datetimeFigureOut">
              <a:rPr lang="pl-PL" smtClean="0"/>
              <a:t>2021-09-02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CF89F-2778-44AF-A64B-B6327FC614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3272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3D93-5785-4415-B9BF-89561091F080}" type="datetimeFigureOut">
              <a:rPr lang="pl-PL" smtClean="0"/>
              <a:t>2021-09-02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CF89F-2778-44AF-A64B-B6327FC614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5226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3D93-5785-4415-B9BF-89561091F080}" type="datetimeFigureOut">
              <a:rPr lang="pl-PL" smtClean="0"/>
              <a:t>2021-09-02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CF89F-2778-44AF-A64B-B6327FC614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9560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3D93-5785-4415-B9BF-89561091F080}" type="datetimeFigureOut">
              <a:rPr lang="pl-PL" smtClean="0"/>
              <a:t>2021-09-02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CF89F-2778-44AF-A64B-B6327FC614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1549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3D93-5785-4415-B9BF-89561091F080}" type="datetimeFigureOut">
              <a:rPr lang="pl-PL" smtClean="0"/>
              <a:t>2021-09-02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CF89F-2778-44AF-A64B-B6327FC614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0213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3D93-5785-4415-B9BF-89561091F080}" type="datetimeFigureOut">
              <a:rPr lang="pl-PL" smtClean="0"/>
              <a:t>2021-09-02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CF89F-2778-44AF-A64B-B6327FC614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1636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F3D93-5785-4415-B9BF-89561091F080}" type="datetimeFigureOut">
              <a:rPr lang="pl-PL" smtClean="0"/>
              <a:t>2021-09-02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CF89F-2778-44AF-A64B-B6327FC6148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1689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" y="0"/>
            <a:ext cx="121895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20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"/>
            <a:ext cx="12192000" cy="685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04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"/>
            <a:ext cx="12192000" cy="685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99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"/>
            <a:ext cx="12192000" cy="685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91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"/>
            <a:ext cx="12192000" cy="685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6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" y="0"/>
            <a:ext cx="121895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10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" y="0"/>
            <a:ext cx="12190790" cy="68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882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53" y="0"/>
            <a:ext cx="11661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8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" y="0"/>
            <a:ext cx="12190789" cy="68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05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"/>
            <a:ext cx="12192000" cy="685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319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"/>
            <a:ext cx="12192000" cy="685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00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"/>
            <a:ext cx="12192000" cy="685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158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"/>
            <a:ext cx="12192000" cy="685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67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"/>
            <a:ext cx="12190791" cy="68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413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"/>
            <a:ext cx="12192000" cy="685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445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" y="0"/>
            <a:ext cx="12190790" cy="68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8172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989</TotalTime>
  <Words>0</Words>
  <Application>Microsoft Office PowerPoint</Application>
  <PresentationFormat>Niestandardowy</PresentationFormat>
  <Paragraphs>0</Paragraphs>
  <Slides>16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17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Cyruk Łukasz</dc:creator>
  <cp:lastModifiedBy>Aneta Ciesielska</cp:lastModifiedBy>
  <cp:revision>37</cp:revision>
  <dcterms:created xsi:type="dcterms:W3CDTF">2021-08-13T10:07:52Z</dcterms:created>
  <dcterms:modified xsi:type="dcterms:W3CDTF">2021-09-02T07:22:37Z</dcterms:modified>
</cp:coreProperties>
</file>