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8" r:id="rId2"/>
  </p:sldMasterIdLst>
  <p:notesMasterIdLst>
    <p:notesMasterId r:id="rId8"/>
  </p:notesMasterIdLst>
  <p:handoutMasterIdLst>
    <p:handoutMasterId r:id="rId9"/>
  </p:handoutMasterIdLst>
  <p:sldIdLst>
    <p:sldId id="308" r:id="rId3"/>
    <p:sldId id="315" r:id="rId4"/>
    <p:sldId id="313" r:id="rId5"/>
    <p:sldId id="311" r:id="rId6"/>
    <p:sldId id="312" r:id="rId7"/>
  </p:sldIdLst>
  <p:sldSz cx="12195175" cy="6859588"/>
  <p:notesSz cx="9926638" cy="6797675"/>
  <p:defaultTextStyle>
    <a:defPPr>
      <a:defRPr lang="de-DE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ele, Ariane" initials="TA" lastIdx="5" clrIdx="0">
    <p:extLst/>
  </p:cmAuthor>
  <p:cmAuthor id="2" name="Müller-Wartig, Katrin" initials="MK" lastIdx="1" clrIdx="1">
    <p:extLst/>
  </p:cmAuthor>
  <p:cmAuthor id="3" name="Adamczyk, Martyna" initials="AM" lastIdx="10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88040" autoAdjust="0"/>
  </p:normalViewPr>
  <p:slideViewPr>
    <p:cSldViewPr>
      <p:cViewPr>
        <p:scale>
          <a:sx n="109" d="100"/>
          <a:sy n="109" d="100"/>
        </p:scale>
        <p:origin x="-642" y="-60"/>
      </p:cViewPr>
      <p:guideLst>
        <p:guide orient="horz" pos="2161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6C4F09-2F87-4EF4-B836-4C6CC9A41E2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D85E920-2E15-411A-BB4F-658F1B501A04}">
      <dgm:prSet phldrT="[Text]" custT="1"/>
      <dgm:spPr>
        <a:solidFill>
          <a:srgbClr val="18BAA8">
            <a:alpha val="25098"/>
          </a:srgbClr>
        </a:solidFill>
      </dgm:spPr>
      <dgm:t>
        <a:bodyPr/>
        <a:lstStyle/>
        <a:p>
          <a:endParaRPr lang="de-DE" sz="1400" b="1" dirty="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endParaRPr lang="de-DE" sz="1400" b="1" dirty="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r>
            <a:rPr lang="de-DE" sz="1400" b="1" i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Ein innovativer Grenzraum</a:t>
          </a:r>
        </a:p>
        <a:p>
          <a:r>
            <a:rPr lang="de-DE" sz="1400" b="1" i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Innowacyjne pogranicze </a:t>
          </a:r>
        </a:p>
      </dgm:t>
    </dgm:pt>
    <dgm:pt modelId="{8F5D6D99-EDC5-41C1-9139-2F8AD290FC95}" type="parTrans" cxnId="{DB0527EF-17A5-4A6A-824F-F9AFE7B3F851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134B3D56-9FA9-4809-82E7-5BCC02644134}" type="sibTrans" cxnId="{DB0527EF-17A5-4A6A-824F-F9AFE7B3F851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49655365-2932-4734-9D52-0EE1567BC975}">
      <dgm:prSet phldrT="[Text]" custT="1"/>
      <dgm:spPr>
        <a:solidFill>
          <a:srgbClr val="18BAA8"/>
        </a:solidFill>
        <a:ln>
          <a:noFill/>
        </a:ln>
      </dgm:spPr>
      <dgm:t>
        <a:bodyPr lIns="36000" rIns="36000" anchor="ctr" anchorCtr="0"/>
        <a:lstStyle/>
        <a:p>
          <a:pPr>
            <a:spcBef>
              <a:spcPts val="0"/>
            </a:spcBef>
          </a:pPr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Wissens- und Technologietransfer für innovative Lösungen</a:t>
          </a:r>
        </a:p>
        <a:p>
          <a:pPr>
            <a:spcBef>
              <a:spcPts val="0"/>
            </a:spcBef>
          </a:pPr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T</a:t>
          </a:r>
          <a:r>
            <a:rPr lang="pl-PL" sz="1400" b="1" dirty="0">
              <a:solidFill>
                <a:schemeClr val="bg1"/>
              </a:solidFill>
              <a:latin typeface="Arial Narrow" panose="020B0606020202030204" pitchFamily="34" charset="0"/>
            </a:rPr>
            <a:t>ransfer</a:t>
          </a:r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pl-PL" sz="1400" b="1" dirty="0">
              <a:solidFill>
                <a:schemeClr val="bg1"/>
              </a:solidFill>
              <a:latin typeface="Arial Narrow" panose="020B0606020202030204" pitchFamily="34" charset="0"/>
            </a:rPr>
            <a:t>wiedzy</a:t>
          </a:r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pl-PL" sz="1400" b="1" dirty="0">
              <a:solidFill>
                <a:schemeClr val="bg1"/>
              </a:solidFill>
              <a:latin typeface="Arial Narrow" panose="020B0606020202030204" pitchFamily="34" charset="0"/>
            </a:rPr>
            <a:t>i technologii na rzecz innowacyjnych rozwiązań</a:t>
          </a:r>
          <a:endParaRPr lang="de-DE" sz="14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>
            <a:spcBef>
              <a:spcPts val="0"/>
            </a:spcBef>
          </a:pPr>
          <a:r>
            <a:rPr lang="de-DE" sz="7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  <a:p>
          <a:pPr>
            <a:spcBef>
              <a:spcPts val="0"/>
            </a:spcBef>
          </a:pPr>
          <a:endParaRPr lang="pl-PL" sz="14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836A494-67BB-4CA2-8B7E-AD0EEA77E163}" type="parTrans" cxnId="{4FAC521B-DE96-468D-8F98-B54535483678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487D324A-CBB8-4E85-8BF5-1EAC23A0EA86}" type="sibTrans" cxnId="{4FAC521B-DE96-468D-8F98-B54535483678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DFF2405E-44FB-40AC-AB3B-97C30806AB67}">
      <dgm:prSet phldrT="[Text]" custT="1"/>
      <dgm:spPr>
        <a:solidFill>
          <a:srgbClr val="9ACA3C">
            <a:alpha val="25098"/>
          </a:srgbClr>
        </a:solidFill>
      </dgm:spPr>
      <dgm:t>
        <a:bodyPr/>
        <a:lstStyle/>
        <a:p>
          <a:endParaRPr lang="de-DE" sz="1400" b="1" i="0" u="none" strike="noStrike" spc="0" dirty="0">
            <a:solidFill>
              <a:schemeClr val="tx1">
                <a:lumMod val="75000"/>
              </a:schemeClr>
            </a:solidFill>
            <a:effectLst/>
            <a:latin typeface="Arial Narrow" panose="020B0606020202030204" pitchFamily="34" charset="0"/>
          </a:endParaRPr>
        </a:p>
        <a:p>
          <a:endParaRPr lang="de-DE" sz="1400" b="1" i="0" u="none" strike="noStrike" spc="0" dirty="0">
            <a:solidFill>
              <a:schemeClr val="tx1">
                <a:lumMod val="75000"/>
              </a:schemeClr>
            </a:solidFill>
            <a:effectLst/>
            <a:latin typeface="Arial Narrow" panose="020B0606020202030204" pitchFamily="34" charset="0"/>
          </a:endParaRPr>
        </a:p>
        <a:p>
          <a:r>
            <a:rPr lang="de-DE" sz="1400" b="1" i="0" u="none" strike="noStrike" spc="0">
              <a:solidFill>
                <a:schemeClr val="tx1">
                  <a:lumMod val="75000"/>
                </a:schemeClr>
              </a:solidFill>
              <a:effectLst/>
              <a:latin typeface="Arial Narrow" panose="020B0606020202030204" pitchFamily="34" charset="0"/>
            </a:rPr>
            <a:t>Ein resilienter und nachhaltiger Grenzraum </a:t>
          </a:r>
        </a:p>
        <a:p>
          <a:r>
            <a:rPr lang="de-DE" sz="1400" b="1" i="0" u="none" strike="noStrike" spc="0" baseline="0">
              <a:solidFill>
                <a:schemeClr val="tx1">
                  <a:lumMod val="75000"/>
                </a:schemeClr>
              </a:solidFill>
              <a:effectLst/>
              <a:latin typeface="Arial Narrow" panose="020B0606020202030204" pitchFamily="34" charset="0"/>
            </a:rPr>
            <a:t>Odporne i zrównoważone pogranicze </a:t>
          </a:r>
        </a:p>
      </dgm:t>
    </dgm:pt>
    <dgm:pt modelId="{9DEBDD2C-BDC2-4F37-8E8D-1A2D329620A0}" type="parTrans" cxnId="{93801CE7-6ADF-4BD4-9975-BC5BA2B91B3F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40DA36AE-1652-4F7B-96D5-64F54C8DB202}" type="sibTrans" cxnId="{93801CE7-6ADF-4BD4-9975-BC5BA2B91B3F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9B4FD984-B68E-4585-BB4E-468B502F167E}">
      <dgm:prSet phldrT="[Text]" custT="1"/>
      <dgm:spPr>
        <a:solidFill>
          <a:srgbClr val="9ACA3C"/>
        </a:solidFill>
        <a:ln>
          <a:noFill/>
        </a:ln>
      </dgm:spPr>
      <dgm:t>
        <a:bodyPr lIns="36000" rIns="36000" anchor="ctr" anchorCtr="0"/>
        <a:lstStyle/>
        <a:p>
          <a:r>
            <a:rPr lang="de-DE" sz="1400" b="1" kern="1200" dirty="0">
              <a:solidFill>
                <a:srgbClr val="3B4656"/>
              </a:solidFill>
              <a:latin typeface="Arial Narrow" panose="020B0606020202030204" pitchFamily="34" charset="0"/>
              <a:ea typeface="+mn-ea"/>
              <a:cs typeface="+mn-cs"/>
            </a:rPr>
            <a:t>Klimawandel</a:t>
          </a:r>
          <a:endParaRPr lang="pl-PL" sz="1400" b="1" kern="1200" dirty="0">
            <a:solidFill>
              <a:srgbClr val="3B4656"/>
            </a:solidFill>
            <a:latin typeface="Arial Narrow" panose="020B0606020202030204" pitchFamily="34" charset="0"/>
            <a:ea typeface="+mn-ea"/>
            <a:cs typeface="+mn-cs"/>
          </a:endParaRPr>
        </a:p>
        <a:p>
          <a:r>
            <a:rPr lang="de-DE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Z</a:t>
          </a:r>
          <a:r>
            <a:rPr lang="pl-PL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miany klimatu</a:t>
          </a:r>
        </a:p>
        <a:p>
          <a:r>
            <a:rPr lang="de-DE" sz="7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endParaRPr lang="pl-PL" sz="7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  <a:p>
          <a:endParaRPr lang="de-DE" sz="14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5D2A5911-75F1-47F5-9AAF-7DCC33652353}" type="parTrans" cxnId="{B2F0086C-8357-46CD-898A-391C431000B4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17BA36FC-8D75-4C4D-8AEA-8155FA1E4BBD}" type="sibTrans" cxnId="{B2F0086C-8357-46CD-898A-391C431000B4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B7976393-5E84-40E8-B88E-059F5D790AD3}">
      <dgm:prSet phldrT="[Text]" custT="1"/>
      <dgm:spPr>
        <a:solidFill>
          <a:srgbClr val="9ACA3C"/>
        </a:solidFill>
        <a:ln>
          <a:noFill/>
        </a:ln>
      </dgm:spPr>
      <dgm:t>
        <a:bodyPr lIns="0" rIns="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kern="1200" dirty="0">
              <a:solidFill>
                <a:srgbClr val="3B4656"/>
              </a:solidFill>
              <a:latin typeface="Arial Narrow" panose="020B0606020202030204" pitchFamily="34" charset="0"/>
              <a:ea typeface="+mn-ea"/>
              <a:cs typeface="+mn-cs"/>
            </a:rPr>
            <a:t>Biologische Vielfalt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R</a:t>
          </a:r>
          <a:r>
            <a:rPr lang="pl-PL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óżnorodność biologiczna</a:t>
          </a:r>
          <a:endParaRPr lang="de-DE" sz="14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08A7A02C-811F-439D-B777-86574B11C683}" type="parTrans" cxnId="{F91A335F-754D-44D9-B287-8E10A8916ED2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804A1A9B-0E80-4EF9-9C98-DBC8DE4918C0}" type="sibTrans" cxnId="{F91A335F-754D-44D9-B287-8E10A8916ED2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5305EB21-3782-4669-A453-F70638BA0777}">
      <dgm:prSet phldrT="[Text]" custT="1"/>
      <dgm:spPr>
        <a:solidFill>
          <a:srgbClr val="DA5C57">
            <a:alpha val="25098"/>
          </a:srgbClr>
        </a:solidFill>
      </dgm:spPr>
      <dgm:t>
        <a:bodyPr/>
        <a:lstStyle/>
        <a:p>
          <a:endParaRPr lang="de-DE" sz="1400" b="1" i="0" u="none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endParaRPr lang="de-DE" sz="1400" b="1" i="0" u="none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r>
            <a:rPr lang="de-DE" sz="1400" b="1" i="0" u="none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Ein attraktiver Grenzraum </a:t>
          </a:r>
        </a:p>
        <a:p>
          <a:r>
            <a:rPr lang="de-DE" sz="1400" b="1" i="0" u="none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Atrakcyjne pogranicze </a:t>
          </a:r>
          <a:endParaRPr lang="de-DE" sz="1400" b="1" dirty="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B1916CA0-A975-4C36-B5A7-E967CFAF2677}" type="parTrans" cxnId="{845DB4D5-CD86-42D4-82BD-D3D8EB561838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72322CFC-274F-4B2C-A158-6D6D824813C8}" type="sibTrans" cxnId="{845DB4D5-CD86-42D4-82BD-D3D8EB561838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0A925B0F-A5E1-43B2-ABB8-9B0360E11589}">
      <dgm:prSet phldrT="[Text]" custT="1"/>
      <dgm:spPr>
        <a:solidFill>
          <a:srgbClr val="DA5C57"/>
        </a:solidFill>
        <a:ln>
          <a:noFill/>
        </a:ln>
      </dgm:spPr>
      <dgm:t>
        <a:bodyPr lIns="36000" rIns="36000" anchor="ctr" anchorCtr="0"/>
        <a:lstStyle/>
        <a:p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Bildung</a:t>
          </a:r>
        </a:p>
        <a:p>
          <a:r>
            <a:rPr lang="de-DE" sz="1400" b="1" dirty="0" err="1">
              <a:solidFill>
                <a:schemeClr val="bg1"/>
              </a:solidFill>
              <a:latin typeface="Arial Narrow" panose="020B0606020202030204" pitchFamily="34" charset="0"/>
            </a:rPr>
            <a:t>Edukacja</a:t>
          </a:r>
          <a:endParaRPr lang="de-DE" sz="14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r>
            <a:rPr lang="de-DE" sz="7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  <a:p>
          <a:endParaRPr lang="de-DE" sz="14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816C5FC-B3AC-47CC-BED5-42FEB7C64C66}" type="parTrans" cxnId="{880C1B41-BD21-4042-8EE4-E10853D20450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8EB8B30B-E73C-46A5-B3F7-92D6FA9D4B56}" type="sibTrans" cxnId="{880C1B41-BD21-4042-8EE4-E10853D20450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D1E60DCA-AAD8-4860-B7D4-C0CBC38080B3}">
      <dgm:prSet phldrT="[Text]" custT="1"/>
      <dgm:spPr>
        <a:solidFill>
          <a:srgbClr val="DA5C57"/>
        </a:solidFill>
        <a:ln>
          <a:noFill/>
        </a:ln>
      </dgm:spPr>
      <dgm:t>
        <a:bodyPr lIns="36000" rIns="36000" anchor="ctr" anchorCtr="0"/>
        <a:lstStyle/>
        <a:p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Kultur und Tourismus</a:t>
          </a:r>
        </a:p>
        <a:p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K</a:t>
          </a:r>
          <a:r>
            <a:rPr lang="pl-PL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ultura i turystyka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r>
            <a:rPr lang="de-DE" sz="700" b="1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  <a:ea typeface="+mn-ea"/>
            <a:cs typeface="+mn-cs"/>
          </a:endParaRPr>
        </a:p>
        <a:p>
          <a:r>
            <a:rPr lang="de-DE" sz="1200" b="0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r>
            <a:rPr lang="de-DE" sz="1200" b="0" kern="1200" dirty="0" smtClean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endParaRPr lang="de-DE" sz="1200" b="0" kern="1200" dirty="0">
            <a:solidFill>
              <a:schemeClr val="bg1"/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7B84DFFF-7C49-41EE-B2E3-590728228565}" type="parTrans" cxnId="{77172D3C-9543-4F98-9840-44E272E207FE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25EB53D9-6CCC-46B4-828D-7F65CD3CDE52}" type="sibTrans" cxnId="{77172D3C-9543-4F98-9840-44E272E207FE}">
      <dgm:prSet/>
      <dgm:spPr/>
      <dgm:t>
        <a:bodyPr/>
        <a:lstStyle/>
        <a:p>
          <a:endParaRPr lang="de-DE" sz="14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gm:t>
    </dgm:pt>
    <dgm:pt modelId="{276D9733-BF23-4BA7-A40E-61F3718DEAA2}">
      <dgm:prSet custT="1"/>
      <dgm:spPr>
        <a:solidFill>
          <a:srgbClr val="0E6EB6">
            <a:alpha val="25098"/>
          </a:srgbClr>
        </a:solidFill>
      </dgm:spPr>
      <dgm:t>
        <a:bodyPr/>
        <a:lstStyle/>
        <a:p>
          <a:endParaRPr lang="de-DE" sz="1400" b="1" i="0" u="none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endParaRPr lang="de-DE" sz="1400" b="1" i="0" u="none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r>
            <a:rPr lang="de-DE" sz="1400" b="1" i="0" u="none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Ein dialogorientierter Grenzraum </a:t>
          </a:r>
        </a:p>
        <a:p>
          <a:r>
            <a:rPr lang="de-DE" sz="1400" b="1" i="0" u="none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Pogranicze dialogu</a:t>
          </a:r>
        </a:p>
      </dgm:t>
    </dgm:pt>
    <dgm:pt modelId="{BDB60E49-DC63-4399-B728-30E8220A4DA9}" type="parTrans" cxnId="{BD272EF1-2B12-46CD-96CC-ABEBB4ADC528}">
      <dgm:prSet/>
      <dgm:spPr/>
      <dgm:t>
        <a:bodyPr/>
        <a:lstStyle/>
        <a:p>
          <a:endParaRPr lang="de-DE" sz="1400"/>
        </a:p>
      </dgm:t>
    </dgm:pt>
    <dgm:pt modelId="{F9B3EFC2-05B3-42CB-A04E-7EDA0AA45314}" type="sibTrans" cxnId="{BD272EF1-2B12-46CD-96CC-ABEBB4ADC528}">
      <dgm:prSet/>
      <dgm:spPr/>
      <dgm:t>
        <a:bodyPr/>
        <a:lstStyle/>
        <a:p>
          <a:endParaRPr lang="de-DE" sz="1400"/>
        </a:p>
      </dgm:t>
    </dgm:pt>
    <dgm:pt modelId="{5F7B75EE-2F28-45C0-BBD7-C64786C8D5B8}">
      <dgm:prSet custT="1"/>
      <dgm:spPr>
        <a:solidFill>
          <a:srgbClr val="0E6EB6"/>
        </a:solidFill>
        <a:ln>
          <a:noFill/>
        </a:ln>
      </dgm:spPr>
      <dgm:t>
        <a:bodyPr lIns="36000" rIns="36000" anchor="ctr" anchorCtr="0"/>
        <a:lstStyle/>
        <a:p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Zusammenarbeit von Institutionen</a:t>
          </a:r>
        </a:p>
        <a:p>
          <a:r>
            <a:rPr lang="de-DE" sz="1400" b="1" dirty="0" err="1">
              <a:solidFill>
                <a:schemeClr val="bg1"/>
              </a:solidFill>
              <a:latin typeface="Arial Narrow" panose="020B0606020202030204" pitchFamily="34" charset="0"/>
            </a:rPr>
            <a:t>Współpraca</a:t>
          </a:r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de-DE" sz="1400" b="1" dirty="0" err="1">
              <a:solidFill>
                <a:schemeClr val="bg1"/>
              </a:solidFill>
              <a:latin typeface="Arial Narrow" panose="020B0606020202030204" pitchFamily="34" charset="0"/>
            </a:rPr>
            <a:t>instytucji</a:t>
          </a:r>
          <a:endParaRPr lang="de-DE" sz="14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r>
            <a:rPr lang="de-DE" sz="7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</dgm:t>
    </dgm:pt>
    <dgm:pt modelId="{69F82A96-3116-478D-8BAD-E5B84138CCC2}" type="parTrans" cxnId="{CDEA5494-9135-4737-90D7-D99382806191}">
      <dgm:prSet/>
      <dgm:spPr/>
      <dgm:t>
        <a:bodyPr/>
        <a:lstStyle/>
        <a:p>
          <a:endParaRPr lang="de-DE" sz="1400"/>
        </a:p>
      </dgm:t>
    </dgm:pt>
    <dgm:pt modelId="{D83E0F06-6B79-4C8E-9501-DBAB19A40286}" type="sibTrans" cxnId="{CDEA5494-9135-4737-90D7-D99382806191}">
      <dgm:prSet/>
      <dgm:spPr/>
      <dgm:t>
        <a:bodyPr/>
        <a:lstStyle/>
        <a:p>
          <a:endParaRPr lang="de-DE" sz="1400"/>
        </a:p>
      </dgm:t>
    </dgm:pt>
    <dgm:pt modelId="{E196ECEA-46AC-423D-99AC-A76CC88A1A2A}">
      <dgm:prSet custT="1"/>
      <dgm:spPr>
        <a:solidFill>
          <a:srgbClr val="0E6EB6"/>
        </a:solidFill>
        <a:ln>
          <a:noFill/>
        </a:ln>
      </dgm:spPr>
      <dgm:t>
        <a:bodyPr lIns="0" rIns="0" anchor="ctr" anchorCtr="0"/>
        <a:lstStyle/>
        <a:p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Zusammenarbeit von Einwohner*innen</a:t>
          </a:r>
        </a:p>
        <a:p>
          <a:r>
            <a:rPr lang="de-DE" sz="1400" b="1" dirty="0" err="1">
              <a:solidFill>
                <a:schemeClr val="bg1"/>
              </a:solidFill>
              <a:latin typeface="Arial Narrow" panose="020B0606020202030204" pitchFamily="34" charset="0"/>
            </a:rPr>
            <a:t>Współpraca</a:t>
          </a:r>
          <a:r>
            <a:rPr lang="de-DE" sz="14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de-DE" sz="1400" b="1" dirty="0" err="1">
              <a:solidFill>
                <a:schemeClr val="bg1"/>
              </a:solidFill>
              <a:latin typeface="Arial Narrow" panose="020B0606020202030204" pitchFamily="34" charset="0"/>
            </a:rPr>
            <a:t>mieszkańców</a:t>
          </a:r>
          <a:endParaRPr lang="de-DE" sz="1400" b="1" dirty="0">
            <a:solidFill>
              <a:schemeClr val="bg1"/>
            </a:solidFill>
            <a:latin typeface="Arial Narrow" panose="020B0606020202030204" pitchFamily="34" charset="0"/>
          </a:endParaRPr>
        </a:p>
        <a:p>
          <a:r>
            <a:rPr lang="de-DE" sz="700" b="1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  <a:p>
          <a:r>
            <a:rPr lang="de-DE" sz="1400" b="1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de-DE" sz="1200" b="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525875E9-158B-42AB-9B30-A8ADDB43D7D6}" type="parTrans" cxnId="{79210BFA-A3F1-43AE-A7E4-530A582DCC62}">
      <dgm:prSet/>
      <dgm:spPr/>
      <dgm:t>
        <a:bodyPr/>
        <a:lstStyle/>
        <a:p>
          <a:endParaRPr lang="de-DE" sz="1400"/>
        </a:p>
      </dgm:t>
    </dgm:pt>
    <dgm:pt modelId="{E95399CC-BC31-4231-8B2F-5E6E134FF45B}" type="sibTrans" cxnId="{79210BFA-A3F1-43AE-A7E4-530A582DCC62}">
      <dgm:prSet/>
      <dgm:spPr/>
      <dgm:t>
        <a:bodyPr/>
        <a:lstStyle/>
        <a:p>
          <a:endParaRPr lang="de-DE" sz="1400"/>
        </a:p>
      </dgm:t>
    </dgm:pt>
    <dgm:pt modelId="{E680A682-5C29-493E-846A-47D74F49463C}" type="pres">
      <dgm:prSet presAssocID="{256C4F09-2F87-4EF4-B836-4C6CC9A41E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1A674F5-AAAD-4D30-8A17-52A003F92009}" type="pres">
      <dgm:prSet presAssocID="{BD85E920-2E15-411A-BB4F-658F1B501A04}" presName="compNode" presStyleCnt="0"/>
      <dgm:spPr/>
    </dgm:pt>
    <dgm:pt modelId="{B92AFAE6-1A0B-4AF7-9D15-AA459D1CC5AE}" type="pres">
      <dgm:prSet presAssocID="{BD85E920-2E15-411A-BB4F-658F1B501A04}" presName="aNode" presStyleLbl="bgShp" presStyleIdx="0" presStyleCnt="4"/>
      <dgm:spPr/>
      <dgm:t>
        <a:bodyPr/>
        <a:lstStyle/>
        <a:p>
          <a:endParaRPr lang="de-DE"/>
        </a:p>
      </dgm:t>
    </dgm:pt>
    <dgm:pt modelId="{B6BAF628-41C8-47CC-ABCE-D28A16D2DC3D}" type="pres">
      <dgm:prSet presAssocID="{BD85E920-2E15-411A-BB4F-658F1B501A04}" presName="textNode" presStyleLbl="bgShp" presStyleIdx="0" presStyleCnt="4"/>
      <dgm:spPr/>
      <dgm:t>
        <a:bodyPr/>
        <a:lstStyle/>
        <a:p>
          <a:endParaRPr lang="de-DE"/>
        </a:p>
      </dgm:t>
    </dgm:pt>
    <dgm:pt modelId="{783A6067-659C-486B-93BA-764B891667B2}" type="pres">
      <dgm:prSet presAssocID="{BD85E920-2E15-411A-BB4F-658F1B501A04}" presName="compChildNode" presStyleCnt="0"/>
      <dgm:spPr/>
    </dgm:pt>
    <dgm:pt modelId="{DD7FFEED-7692-4FF5-A77A-132AF45236F3}" type="pres">
      <dgm:prSet presAssocID="{BD85E920-2E15-411A-BB4F-658F1B501A04}" presName="theInnerList" presStyleCnt="0"/>
      <dgm:spPr/>
    </dgm:pt>
    <dgm:pt modelId="{58680500-05E2-423C-BA6C-2F1354717E8E}" type="pres">
      <dgm:prSet presAssocID="{49655365-2932-4734-9D52-0EE1567BC975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0A1BCD-BA6F-47A7-883C-42A878E84E2D}" type="pres">
      <dgm:prSet presAssocID="{BD85E920-2E15-411A-BB4F-658F1B501A04}" presName="aSpace" presStyleCnt="0"/>
      <dgm:spPr/>
    </dgm:pt>
    <dgm:pt modelId="{D05E9610-DB58-4B88-BF05-C269DA4E25B4}" type="pres">
      <dgm:prSet presAssocID="{DFF2405E-44FB-40AC-AB3B-97C30806AB67}" presName="compNode" presStyleCnt="0"/>
      <dgm:spPr/>
    </dgm:pt>
    <dgm:pt modelId="{1AFBE588-4226-44F2-8D1C-58680EFB8C04}" type="pres">
      <dgm:prSet presAssocID="{DFF2405E-44FB-40AC-AB3B-97C30806AB67}" presName="aNode" presStyleLbl="bgShp" presStyleIdx="1" presStyleCnt="4"/>
      <dgm:spPr/>
      <dgm:t>
        <a:bodyPr/>
        <a:lstStyle/>
        <a:p>
          <a:endParaRPr lang="de-DE"/>
        </a:p>
      </dgm:t>
    </dgm:pt>
    <dgm:pt modelId="{753627AB-852D-44DB-A87A-DC75C88F0555}" type="pres">
      <dgm:prSet presAssocID="{DFF2405E-44FB-40AC-AB3B-97C30806AB67}" presName="textNode" presStyleLbl="bgShp" presStyleIdx="1" presStyleCnt="4"/>
      <dgm:spPr/>
      <dgm:t>
        <a:bodyPr/>
        <a:lstStyle/>
        <a:p>
          <a:endParaRPr lang="de-DE"/>
        </a:p>
      </dgm:t>
    </dgm:pt>
    <dgm:pt modelId="{2AF37920-95F0-4386-8B2F-BD5DA1644DD2}" type="pres">
      <dgm:prSet presAssocID="{DFF2405E-44FB-40AC-AB3B-97C30806AB67}" presName="compChildNode" presStyleCnt="0"/>
      <dgm:spPr/>
    </dgm:pt>
    <dgm:pt modelId="{CC78B6C6-B166-4D1B-A8FE-F88ACB17A943}" type="pres">
      <dgm:prSet presAssocID="{DFF2405E-44FB-40AC-AB3B-97C30806AB67}" presName="theInnerList" presStyleCnt="0"/>
      <dgm:spPr/>
    </dgm:pt>
    <dgm:pt modelId="{65B8C822-3674-4507-87ED-0E159E77DDD0}" type="pres">
      <dgm:prSet presAssocID="{9B4FD984-B68E-4585-BB4E-468B502F167E}" presName="childNode" presStyleLbl="node1" presStyleIdx="1" presStyleCnt="7" custLinFactNeighborX="-1804" custLinFactNeighborY="1618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2B30348-9CC4-4648-9B26-DEA7FB4B38E7}" type="pres">
      <dgm:prSet presAssocID="{9B4FD984-B68E-4585-BB4E-468B502F167E}" presName="aSpace2" presStyleCnt="0"/>
      <dgm:spPr/>
    </dgm:pt>
    <dgm:pt modelId="{8FF89CD6-D583-474D-93D9-30289A8F7E98}" type="pres">
      <dgm:prSet presAssocID="{B7976393-5E84-40E8-B88E-059F5D790AD3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EABCF2-DA0C-448B-8F78-CA8DD7B74C9B}" type="pres">
      <dgm:prSet presAssocID="{DFF2405E-44FB-40AC-AB3B-97C30806AB67}" presName="aSpace" presStyleCnt="0"/>
      <dgm:spPr/>
    </dgm:pt>
    <dgm:pt modelId="{58072A7C-0260-4F1D-A2B8-6B974CA341D1}" type="pres">
      <dgm:prSet presAssocID="{5305EB21-3782-4669-A453-F70638BA0777}" presName="compNode" presStyleCnt="0"/>
      <dgm:spPr/>
    </dgm:pt>
    <dgm:pt modelId="{54027DAE-8164-4FC4-942E-A40602B52C3D}" type="pres">
      <dgm:prSet presAssocID="{5305EB21-3782-4669-A453-F70638BA0777}" presName="aNode" presStyleLbl="bgShp" presStyleIdx="2" presStyleCnt="4"/>
      <dgm:spPr/>
      <dgm:t>
        <a:bodyPr/>
        <a:lstStyle/>
        <a:p>
          <a:endParaRPr lang="de-DE"/>
        </a:p>
      </dgm:t>
    </dgm:pt>
    <dgm:pt modelId="{AB4C0B47-56D9-48B3-AC45-6CA78BD3853C}" type="pres">
      <dgm:prSet presAssocID="{5305EB21-3782-4669-A453-F70638BA0777}" presName="textNode" presStyleLbl="bgShp" presStyleIdx="2" presStyleCnt="4"/>
      <dgm:spPr/>
      <dgm:t>
        <a:bodyPr/>
        <a:lstStyle/>
        <a:p>
          <a:endParaRPr lang="de-DE"/>
        </a:p>
      </dgm:t>
    </dgm:pt>
    <dgm:pt modelId="{9D86FB56-D60C-4F2F-A27E-55913CEFB52A}" type="pres">
      <dgm:prSet presAssocID="{5305EB21-3782-4669-A453-F70638BA0777}" presName="compChildNode" presStyleCnt="0"/>
      <dgm:spPr/>
    </dgm:pt>
    <dgm:pt modelId="{B0C2BFEA-D8EC-40AB-8C94-B9CE7789B3FE}" type="pres">
      <dgm:prSet presAssocID="{5305EB21-3782-4669-A453-F70638BA0777}" presName="theInnerList" presStyleCnt="0"/>
      <dgm:spPr/>
    </dgm:pt>
    <dgm:pt modelId="{A7008ECF-AF2F-485B-ADC7-50EA6380E6A8}" type="pres">
      <dgm:prSet presAssocID="{0A925B0F-A5E1-43B2-ABB8-9B0360E11589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A6B773D-2F1B-46BE-AB07-B888E8694F8E}" type="pres">
      <dgm:prSet presAssocID="{0A925B0F-A5E1-43B2-ABB8-9B0360E11589}" presName="aSpace2" presStyleCnt="0"/>
      <dgm:spPr/>
    </dgm:pt>
    <dgm:pt modelId="{C197F9F2-6781-43F1-A311-1E6B486A5B3C}" type="pres">
      <dgm:prSet presAssocID="{D1E60DCA-AAD8-4860-B7D4-C0CBC38080B3}" presName="childNode" presStyleLbl="node1" presStyleIdx="4" presStyleCnt="7" custLinFactNeighborX="425" custLinFactNeighborY="1581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838A9E-709A-467C-90DA-E9EBE6B8B830}" type="pres">
      <dgm:prSet presAssocID="{5305EB21-3782-4669-A453-F70638BA0777}" presName="aSpace" presStyleCnt="0"/>
      <dgm:spPr/>
    </dgm:pt>
    <dgm:pt modelId="{D7E4B473-4364-40C6-846C-3694F1FF9EE4}" type="pres">
      <dgm:prSet presAssocID="{276D9733-BF23-4BA7-A40E-61F3718DEAA2}" presName="compNode" presStyleCnt="0"/>
      <dgm:spPr/>
    </dgm:pt>
    <dgm:pt modelId="{B6F59B88-686C-4990-A6D8-E5176F600804}" type="pres">
      <dgm:prSet presAssocID="{276D9733-BF23-4BA7-A40E-61F3718DEAA2}" presName="aNode" presStyleLbl="bgShp" presStyleIdx="3" presStyleCnt="4"/>
      <dgm:spPr/>
      <dgm:t>
        <a:bodyPr/>
        <a:lstStyle/>
        <a:p>
          <a:endParaRPr lang="de-DE"/>
        </a:p>
      </dgm:t>
    </dgm:pt>
    <dgm:pt modelId="{5E3361F0-6DCA-4497-8634-3291EE255BFB}" type="pres">
      <dgm:prSet presAssocID="{276D9733-BF23-4BA7-A40E-61F3718DEAA2}" presName="textNode" presStyleLbl="bgShp" presStyleIdx="3" presStyleCnt="4"/>
      <dgm:spPr/>
      <dgm:t>
        <a:bodyPr/>
        <a:lstStyle/>
        <a:p>
          <a:endParaRPr lang="de-DE"/>
        </a:p>
      </dgm:t>
    </dgm:pt>
    <dgm:pt modelId="{FF82D176-792E-43D0-AFFB-0CA7000ED379}" type="pres">
      <dgm:prSet presAssocID="{276D9733-BF23-4BA7-A40E-61F3718DEAA2}" presName="compChildNode" presStyleCnt="0"/>
      <dgm:spPr/>
    </dgm:pt>
    <dgm:pt modelId="{2AFC7FBF-FD3A-4D9F-9DC8-6A84EFCEF940}" type="pres">
      <dgm:prSet presAssocID="{276D9733-BF23-4BA7-A40E-61F3718DEAA2}" presName="theInnerList" presStyleCnt="0"/>
      <dgm:spPr/>
    </dgm:pt>
    <dgm:pt modelId="{4AA5DD26-B563-44CA-81BB-D36A03CE838D}" type="pres">
      <dgm:prSet presAssocID="{5F7B75EE-2F28-45C0-BBD7-C64786C8D5B8}" presName="childNode" presStyleLbl="node1" presStyleIdx="5" presStyleCnt="7" custLinFactNeighborY="-1012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86D4DB-B6AE-44D6-A5FA-084B32DE20E4}" type="pres">
      <dgm:prSet presAssocID="{5F7B75EE-2F28-45C0-BBD7-C64786C8D5B8}" presName="aSpace2" presStyleCnt="0"/>
      <dgm:spPr/>
    </dgm:pt>
    <dgm:pt modelId="{3E118156-0F07-4455-B4A4-299018ABABCA}" type="pres">
      <dgm:prSet presAssocID="{E196ECEA-46AC-423D-99AC-A76CC88A1A2A}" presName="childNode" presStyleLbl="node1" presStyleIdx="6" presStyleCnt="7" custLinFactNeighborY="-1012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6900A11-E1BA-4459-BCEF-B07481CBD2D7}" type="presOf" srcId="{5305EB21-3782-4669-A453-F70638BA0777}" destId="{AB4C0B47-56D9-48B3-AC45-6CA78BD3853C}" srcOrd="1" destOrd="0" presId="urn:microsoft.com/office/officeart/2005/8/layout/lProcess2"/>
    <dgm:cxn modelId="{DB0527EF-17A5-4A6A-824F-F9AFE7B3F851}" srcId="{256C4F09-2F87-4EF4-B836-4C6CC9A41E2D}" destId="{BD85E920-2E15-411A-BB4F-658F1B501A04}" srcOrd="0" destOrd="0" parTransId="{8F5D6D99-EDC5-41C1-9139-2F8AD290FC95}" sibTransId="{134B3D56-9FA9-4809-82E7-5BCC02644134}"/>
    <dgm:cxn modelId="{77172D3C-9543-4F98-9840-44E272E207FE}" srcId="{5305EB21-3782-4669-A453-F70638BA0777}" destId="{D1E60DCA-AAD8-4860-B7D4-C0CBC38080B3}" srcOrd="1" destOrd="0" parTransId="{7B84DFFF-7C49-41EE-B2E3-590728228565}" sibTransId="{25EB53D9-6CCC-46B4-828D-7F65CD3CDE52}"/>
    <dgm:cxn modelId="{766FF91C-D415-46B1-BD72-62FD7092C603}" type="presOf" srcId="{D1E60DCA-AAD8-4860-B7D4-C0CBC38080B3}" destId="{C197F9F2-6781-43F1-A311-1E6B486A5B3C}" srcOrd="0" destOrd="0" presId="urn:microsoft.com/office/officeart/2005/8/layout/lProcess2"/>
    <dgm:cxn modelId="{AAA6A1CE-DCD4-4A08-825A-E866F49B7667}" type="presOf" srcId="{B7976393-5E84-40E8-B88E-059F5D790AD3}" destId="{8FF89CD6-D583-474D-93D9-30289A8F7E98}" srcOrd="0" destOrd="0" presId="urn:microsoft.com/office/officeart/2005/8/layout/lProcess2"/>
    <dgm:cxn modelId="{BD272EF1-2B12-46CD-96CC-ABEBB4ADC528}" srcId="{256C4F09-2F87-4EF4-B836-4C6CC9A41E2D}" destId="{276D9733-BF23-4BA7-A40E-61F3718DEAA2}" srcOrd="3" destOrd="0" parTransId="{BDB60E49-DC63-4399-B728-30E8220A4DA9}" sibTransId="{F9B3EFC2-05B3-42CB-A04E-7EDA0AA45314}"/>
    <dgm:cxn modelId="{CDEA5494-9135-4737-90D7-D99382806191}" srcId="{276D9733-BF23-4BA7-A40E-61F3718DEAA2}" destId="{5F7B75EE-2F28-45C0-BBD7-C64786C8D5B8}" srcOrd="0" destOrd="0" parTransId="{69F82A96-3116-478D-8BAD-E5B84138CCC2}" sibTransId="{D83E0F06-6B79-4C8E-9501-DBAB19A40286}"/>
    <dgm:cxn modelId="{2F3D280A-6C47-4484-B0FA-55744B249FFE}" type="presOf" srcId="{0A925B0F-A5E1-43B2-ABB8-9B0360E11589}" destId="{A7008ECF-AF2F-485B-ADC7-50EA6380E6A8}" srcOrd="0" destOrd="0" presId="urn:microsoft.com/office/officeart/2005/8/layout/lProcess2"/>
    <dgm:cxn modelId="{502A82F8-163B-42E9-86DC-A6B9D00CE7AE}" type="presOf" srcId="{276D9733-BF23-4BA7-A40E-61F3718DEAA2}" destId="{B6F59B88-686C-4990-A6D8-E5176F600804}" srcOrd="0" destOrd="0" presId="urn:microsoft.com/office/officeart/2005/8/layout/lProcess2"/>
    <dgm:cxn modelId="{099C978C-E1EC-4603-9257-CF56AE3AB34D}" type="presOf" srcId="{DFF2405E-44FB-40AC-AB3B-97C30806AB67}" destId="{753627AB-852D-44DB-A87A-DC75C88F0555}" srcOrd="1" destOrd="0" presId="urn:microsoft.com/office/officeart/2005/8/layout/lProcess2"/>
    <dgm:cxn modelId="{C01CD5ED-4210-4DF8-92F7-75D21727B80E}" type="presOf" srcId="{DFF2405E-44FB-40AC-AB3B-97C30806AB67}" destId="{1AFBE588-4226-44F2-8D1C-58680EFB8C04}" srcOrd="0" destOrd="0" presId="urn:microsoft.com/office/officeart/2005/8/layout/lProcess2"/>
    <dgm:cxn modelId="{79210BFA-A3F1-43AE-A7E4-530A582DCC62}" srcId="{276D9733-BF23-4BA7-A40E-61F3718DEAA2}" destId="{E196ECEA-46AC-423D-99AC-A76CC88A1A2A}" srcOrd="1" destOrd="0" parTransId="{525875E9-158B-42AB-9B30-A8ADDB43D7D6}" sibTransId="{E95399CC-BC31-4231-8B2F-5E6E134FF45B}"/>
    <dgm:cxn modelId="{445ACAC5-50B1-4800-97B8-750136E97560}" type="presOf" srcId="{5305EB21-3782-4669-A453-F70638BA0777}" destId="{54027DAE-8164-4FC4-942E-A40602B52C3D}" srcOrd="0" destOrd="0" presId="urn:microsoft.com/office/officeart/2005/8/layout/lProcess2"/>
    <dgm:cxn modelId="{21460D31-4C1D-4B34-BD8D-8BBBDC98D8CB}" type="presOf" srcId="{BD85E920-2E15-411A-BB4F-658F1B501A04}" destId="{B92AFAE6-1A0B-4AF7-9D15-AA459D1CC5AE}" srcOrd="0" destOrd="0" presId="urn:microsoft.com/office/officeart/2005/8/layout/lProcess2"/>
    <dgm:cxn modelId="{0DADA110-EF8B-4B4F-852C-998E65313E45}" type="presOf" srcId="{E196ECEA-46AC-423D-99AC-A76CC88A1A2A}" destId="{3E118156-0F07-4455-B4A4-299018ABABCA}" srcOrd="0" destOrd="0" presId="urn:microsoft.com/office/officeart/2005/8/layout/lProcess2"/>
    <dgm:cxn modelId="{93801CE7-6ADF-4BD4-9975-BC5BA2B91B3F}" srcId="{256C4F09-2F87-4EF4-B836-4C6CC9A41E2D}" destId="{DFF2405E-44FB-40AC-AB3B-97C30806AB67}" srcOrd="1" destOrd="0" parTransId="{9DEBDD2C-BDC2-4F37-8E8D-1A2D329620A0}" sibTransId="{40DA36AE-1652-4F7B-96D5-64F54C8DB202}"/>
    <dgm:cxn modelId="{51D497DE-581F-45EC-AD1F-E898A481A30A}" type="presOf" srcId="{256C4F09-2F87-4EF4-B836-4C6CC9A41E2D}" destId="{E680A682-5C29-493E-846A-47D74F49463C}" srcOrd="0" destOrd="0" presId="urn:microsoft.com/office/officeart/2005/8/layout/lProcess2"/>
    <dgm:cxn modelId="{F91A335F-754D-44D9-B287-8E10A8916ED2}" srcId="{DFF2405E-44FB-40AC-AB3B-97C30806AB67}" destId="{B7976393-5E84-40E8-B88E-059F5D790AD3}" srcOrd="1" destOrd="0" parTransId="{08A7A02C-811F-439D-B777-86574B11C683}" sibTransId="{804A1A9B-0E80-4EF9-9C98-DBC8DE4918C0}"/>
    <dgm:cxn modelId="{33418655-7A98-4852-9E81-9BE22F6C598E}" type="presOf" srcId="{9B4FD984-B68E-4585-BB4E-468B502F167E}" destId="{65B8C822-3674-4507-87ED-0E159E77DDD0}" srcOrd="0" destOrd="0" presId="urn:microsoft.com/office/officeart/2005/8/layout/lProcess2"/>
    <dgm:cxn modelId="{845DB4D5-CD86-42D4-82BD-D3D8EB561838}" srcId="{256C4F09-2F87-4EF4-B836-4C6CC9A41E2D}" destId="{5305EB21-3782-4669-A453-F70638BA0777}" srcOrd="2" destOrd="0" parTransId="{B1916CA0-A975-4C36-B5A7-E967CFAF2677}" sibTransId="{72322CFC-274F-4B2C-A158-6D6D824813C8}"/>
    <dgm:cxn modelId="{1E662C5F-2975-4AAF-A3AC-37F6E4ADB875}" type="presOf" srcId="{276D9733-BF23-4BA7-A40E-61F3718DEAA2}" destId="{5E3361F0-6DCA-4497-8634-3291EE255BFB}" srcOrd="1" destOrd="0" presId="urn:microsoft.com/office/officeart/2005/8/layout/lProcess2"/>
    <dgm:cxn modelId="{7D2F333B-4CB8-44B1-BB42-29DFCB5C945E}" type="presOf" srcId="{BD85E920-2E15-411A-BB4F-658F1B501A04}" destId="{B6BAF628-41C8-47CC-ABCE-D28A16D2DC3D}" srcOrd="1" destOrd="0" presId="urn:microsoft.com/office/officeart/2005/8/layout/lProcess2"/>
    <dgm:cxn modelId="{4FAC521B-DE96-468D-8F98-B54535483678}" srcId="{BD85E920-2E15-411A-BB4F-658F1B501A04}" destId="{49655365-2932-4734-9D52-0EE1567BC975}" srcOrd="0" destOrd="0" parTransId="{8836A494-67BB-4CA2-8B7E-AD0EEA77E163}" sibTransId="{487D324A-CBB8-4E85-8BF5-1EAC23A0EA86}"/>
    <dgm:cxn modelId="{880C1B41-BD21-4042-8EE4-E10853D20450}" srcId="{5305EB21-3782-4669-A453-F70638BA0777}" destId="{0A925B0F-A5E1-43B2-ABB8-9B0360E11589}" srcOrd="0" destOrd="0" parTransId="{8816C5FC-B3AC-47CC-BED5-42FEB7C64C66}" sibTransId="{8EB8B30B-E73C-46A5-B3F7-92D6FA9D4B56}"/>
    <dgm:cxn modelId="{36DD643E-A2FF-4A4F-92FB-A68422595673}" type="presOf" srcId="{49655365-2932-4734-9D52-0EE1567BC975}" destId="{58680500-05E2-423C-BA6C-2F1354717E8E}" srcOrd="0" destOrd="0" presId="urn:microsoft.com/office/officeart/2005/8/layout/lProcess2"/>
    <dgm:cxn modelId="{83107D6B-51BE-4F0A-B2A1-0FA881FDC9A1}" type="presOf" srcId="{5F7B75EE-2F28-45C0-BBD7-C64786C8D5B8}" destId="{4AA5DD26-B563-44CA-81BB-D36A03CE838D}" srcOrd="0" destOrd="0" presId="urn:microsoft.com/office/officeart/2005/8/layout/lProcess2"/>
    <dgm:cxn modelId="{B2F0086C-8357-46CD-898A-391C431000B4}" srcId="{DFF2405E-44FB-40AC-AB3B-97C30806AB67}" destId="{9B4FD984-B68E-4585-BB4E-468B502F167E}" srcOrd="0" destOrd="0" parTransId="{5D2A5911-75F1-47F5-9AAF-7DCC33652353}" sibTransId="{17BA36FC-8D75-4C4D-8AEA-8155FA1E4BBD}"/>
    <dgm:cxn modelId="{E8CCFEA5-51F8-4938-86E9-59E09AB68A1E}" type="presParOf" srcId="{E680A682-5C29-493E-846A-47D74F49463C}" destId="{41A674F5-AAAD-4D30-8A17-52A003F92009}" srcOrd="0" destOrd="0" presId="urn:microsoft.com/office/officeart/2005/8/layout/lProcess2"/>
    <dgm:cxn modelId="{753753B5-F531-4AAB-812E-761EE13FA59E}" type="presParOf" srcId="{41A674F5-AAAD-4D30-8A17-52A003F92009}" destId="{B92AFAE6-1A0B-4AF7-9D15-AA459D1CC5AE}" srcOrd="0" destOrd="0" presId="urn:microsoft.com/office/officeart/2005/8/layout/lProcess2"/>
    <dgm:cxn modelId="{08FE3664-3042-4385-B43F-EB3FF47849CC}" type="presParOf" srcId="{41A674F5-AAAD-4D30-8A17-52A003F92009}" destId="{B6BAF628-41C8-47CC-ABCE-D28A16D2DC3D}" srcOrd="1" destOrd="0" presId="urn:microsoft.com/office/officeart/2005/8/layout/lProcess2"/>
    <dgm:cxn modelId="{5D57FA3A-A57A-4151-85A1-FDEECFCA785D}" type="presParOf" srcId="{41A674F5-AAAD-4D30-8A17-52A003F92009}" destId="{783A6067-659C-486B-93BA-764B891667B2}" srcOrd="2" destOrd="0" presId="urn:microsoft.com/office/officeart/2005/8/layout/lProcess2"/>
    <dgm:cxn modelId="{165C389E-954B-4FA9-BA2D-538DDCDF8039}" type="presParOf" srcId="{783A6067-659C-486B-93BA-764B891667B2}" destId="{DD7FFEED-7692-4FF5-A77A-132AF45236F3}" srcOrd="0" destOrd="0" presId="urn:microsoft.com/office/officeart/2005/8/layout/lProcess2"/>
    <dgm:cxn modelId="{AC04571F-72FE-4349-87D3-BF06CFAB133E}" type="presParOf" srcId="{DD7FFEED-7692-4FF5-A77A-132AF45236F3}" destId="{58680500-05E2-423C-BA6C-2F1354717E8E}" srcOrd="0" destOrd="0" presId="urn:microsoft.com/office/officeart/2005/8/layout/lProcess2"/>
    <dgm:cxn modelId="{B17F61AA-0C3B-458D-A960-59328865090F}" type="presParOf" srcId="{E680A682-5C29-493E-846A-47D74F49463C}" destId="{E50A1BCD-BA6F-47A7-883C-42A878E84E2D}" srcOrd="1" destOrd="0" presId="urn:microsoft.com/office/officeart/2005/8/layout/lProcess2"/>
    <dgm:cxn modelId="{93518B9B-3E01-4E1D-9289-A1FE87AFEE3F}" type="presParOf" srcId="{E680A682-5C29-493E-846A-47D74F49463C}" destId="{D05E9610-DB58-4B88-BF05-C269DA4E25B4}" srcOrd="2" destOrd="0" presId="urn:microsoft.com/office/officeart/2005/8/layout/lProcess2"/>
    <dgm:cxn modelId="{ED89AD41-EF37-4661-BD16-20C765946776}" type="presParOf" srcId="{D05E9610-DB58-4B88-BF05-C269DA4E25B4}" destId="{1AFBE588-4226-44F2-8D1C-58680EFB8C04}" srcOrd="0" destOrd="0" presId="urn:microsoft.com/office/officeart/2005/8/layout/lProcess2"/>
    <dgm:cxn modelId="{8F9FBC62-EB7A-4FF3-B25C-EE015F6471E7}" type="presParOf" srcId="{D05E9610-DB58-4B88-BF05-C269DA4E25B4}" destId="{753627AB-852D-44DB-A87A-DC75C88F0555}" srcOrd="1" destOrd="0" presId="urn:microsoft.com/office/officeart/2005/8/layout/lProcess2"/>
    <dgm:cxn modelId="{856067B4-EBFC-4407-B2EB-D68D28B8F4F1}" type="presParOf" srcId="{D05E9610-DB58-4B88-BF05-C269DA4E25B4}" destId="{2AF37920-95F0-4386-8B2F-BD5DA1644DD2}" srcOrd="2" destOrd="0" presId="urn:microsoft.com/office/officeart/2005/8/layout/lProcess2"/>
    <dgm:cxn modelId="{1223CC8B-C068-4A74-BB0B-86196942C5D4}" type="presParOf" srcId="{2AF37920-95F0-4386-8B2F-BD5DA1644DD2}" destId="{CC78B6C6-B166-4D1B-A8FE-F88ACB17A943}" srcOrd="0" destOrd="0" presId="urn:microsoft.com/office/officeart/2005/8/layout/lProcess2"/>
    <dgm:cxn modelId="{F7F0C81A-BCB7-4712-A450-07F5FDC1B6A3}" type="presParOf" srcId="{CC78B6C6-B166-4D1B-A8FE-F88ACB17A943}" destId="{65B8C822-3674-4507-87ED-0E159E77DDD0}" srcOrd="0" destOrd="0" presId="urn:microsoft.com/office/officeart/2005/8/layout/lProcess2"/>
    <dgm:cxn modelId="{54617C6B-ACC1-48F9-8B64-05C5F91A5816}" type="presParOf" srcId="{CC78B6C6-B166-4D1B-A8FE-F88ACB17A943}" destId="{12B30348-9CC4-4648-9B26-DEA7FB4B38E7}" srcOrd="1" destOrd="0" presId="urn:microsoft.com/office/officeart/2005/8/layout/lProcess2"/>
    <dgm:cxn modelId="{8DF8D759-26B0-4545-BD58-D818BAB3C82F}" type="presParOf" srcId="{CC78B6C6-B166-4D1B-A8FE-F88ACB17A943}" destId="{8FF89CD6-D583-474D-93D9-30289A8F7E98}" srcOrd="2" destOrd="0" presId="urn:microsoft.com/office/officeart/2005/8/layout/lProcess2"/>
    <dgm:cxn modelId="{3A1B36E6-32C5-4265-A6D8-907CEF315A37}" type="presParOf" srcId="{E680A682-5C29-493E-846A-47D74F49463C}" destId="{02EABCF2-DA0C-448B-8F78-CA8DD7B74C9B}" srcOrd="3" destOrd="0" presId="urn:microsoft.com/office/officeart/2005/8/layout/lProcess2"/>
    <dgm:cxn modelId="{AB6795DA-B4CA-4E49-A8E1-D085BB29518C}" type="presParOf" srcId="{E680A682-5C29-493E-846A-47D74F49463C}" destId="{58072A7C-0260-4F1D-A2B8-6B974CA341D1}" srcOrd="4" destOrd="0" presId="urn:microsoft.com/office/officeart/2005/8/layout/lProcess2"/>
    <dgm:cxn modelId="{6FF56998-AA14-46CA-86E2-C4CDB5B2B09F}" type="presParOf" srcId="{58072A7C-0260-4F1D-A2B8-6B974CA341D1}" destId="{54027DAE-8164-4FC4-942E-A40602B52C3D}" srcOrd="0" destOrd="0" presId="urn:microsoft.com/office/officeart/2005/8/layout/lProcess2"/>
    <dgm:cxn modelId="{6F438233-F54F-40F7-9E37-870967412527}" type="presParOf" srcId="{58072A7C-0260-4F1D-A2B8-6B974CA341D1}" destId="{AB4C0B47-56D9-48B3-AC45-6CA78BD3853C}" srcOrd="1" destOrd="0" presId="urn:microsoft.com/office/officeart/2005/8/layout/lProcess2"/>
    <dgm:cxn modelId="{82E46A00-1C93-4ECD-B5CA-D322599600A3}" type="presParOf" srcId="{58072A7C-0260-4F1D-A2B8-6B974CA341D1}" destId="{9D86FB56-D60C-4F2F-A27E-55913CEFB52A}" srcOrd="2" destOrd="0" presId="urn:microsoft.com/office/officeart/2005/8/layout/lProcess2"/>
    <dgm:cxn modelId="{69056F3C-A72E-47C0-838C-DDE4B0133AA7}" type="presParOf" srcId="{9D86FB56-D60C-4F2F-A27E-55913CEFB52A}" destId="{B0C2BFEA-D8EC-40AB-8C94-B9CE7789B3FE}" srcOrd="0" destOrd="0" presId="urn:microsoft.com/office/officeart/2005/8/layout/lProcess2"/>
    <dgm:cxn modelId="{D978E03A-EDB1-4328-A296-CA613C4023B7}" type="presParOf" srcId="{B0C2BFEA-D8EC-40AB-8C94-B9CE7789B3FE}" destId="{A7008ECF-AF2F-485B-ADC7-50EA6380E6A8}" srcOrd="0" destOrd="0" presId="urn:microsoft.com/office/officeart/2005/8/layout/lProcess2"/>
    <dgm:cxn modelId="{37581803-358F-4982-B43A-44A967B35079}" type="presParOf" srcId="{B0C2BFEA-D8EC-40AB-8C94-B9CE7789B3FE}" destId="{FA6B773D-2F1B-46BE-AB07-B888E8694F8E}" srcOrd="1" destOrd="0" presId="urn:microsoft.com/office/officeart/2005/8/layout/lProcess2"/>
    <dgm:cxn modelId="{1E905925-0FE1-41E3-B3DA-082B8005DA22}" type="presParOf" srcId="{B0C2BFEA-D8EC-40AB-8C94-B9CE7789B3FE}" destId="{C197F9F2-6781-43F1-A311-1E6B486A5B3C}" srcOrd="2" destOrd="0" presId="urn:microsoft.com/office/officeart/2005/8/layout/lProcess2"/>
    <dgm:cxn modelId="{6C08956C-390A-4DD0-A8EE-C30A53883AFE}" type="presParOf" srcId="{E680A682-5C29-493E-846A-47D74F49463C}" destId="{BE838A9E-709A-467C-90DA-E9EBE6B8B830}" srcOrd="5" destOrd="0" presId="urn:microsoft.com/office/officeart/2005/8/layout/lProcess2"/>
    <dgm:cxn modelId="{75D754B6-5E03-43B4-BB1C-5277133F3A6C}" type="presParOf" srcId="{E680A682-5C29-493E-846A-47D74F49463C}" destId="{D7E4B473-4364-40C6-846C-3694F1FF9EE4}" srcOrd="6" destOrd="0" presId="urn:microsoft.com/office/officeart/2005/8/layout/lProcess2"/>
    <dgm:cxn modelId="{098B57F5-FFB9-43D2-93B5-A9ACACFDB44D}" type="presParOf" srcId="{D7E4B473-4364-40C6-846C-3694F1FF9EE4}" destId="{B6F59B88-686C-4990-A6D8-E5176F600804}" srcOrd="0" destOrd="0" presId="urn:microsoft.com/office/officeart/2005/8/layout/lProcess2"/>
    <dgm:cxn modelId="{69A3650F-3758-4C25-99B8-975A982A0C1D}" type="presParOf" srcId="{D7E4B473-4364-40C6-846C-3694F1FF9EE4}" destId="{5E3361F0-6DCA-4497-8634-3291EE255BFB}" srcOrd="1" destOrd="0" presId="urn:microsoft.com/office/officeart/2005/8/layout/lProcess2"/>
    <dgm:cxn modelId="{1F3837BD-3D63-4CC7-AA18-988C3ACDF5C1}" type="presParOf" srcId="{D7E4B473-4364-40C6-846C-3694F1FF9EE4}" destId="{FF82D176-792E-43D0-AFFB-0CA7000ED379}" srcOrd="2" destOrd="0" presId="urn:microsoft.com/office/officeart/2005/8/layout/lProcess2"/>
    <dgm:cxn modelId="{1A5F0383-18AC-4F50-BB7B-CC8882A159D8}" type="presParOf" srcId="{FF82D176-792E-43D0-AFFB-0CA7000ED379}" destId="{2AFC7FBF-FD3A-4D9F-9DC8-6A84EFCEF940}" srcOrd="0" destOrd="0" presId="urn:microsoft.com/office/officeart/2005/8/layout/lProcess2"/>
    <dgm:cxn modelId="{C8DC734E-F2AD-454E-B1C4-354D6C2BFF96}" type="presParOf" srcId="{2AFC7FBF-FD3A-4D9F-9DC8-6A84EFCEF940}" destId="{4AA5DD26-B563-44CA-81BB-D36A03CE838D}" srcOrd="0" destOrd="0" presId="urn:microsoft.com/office/officeart/2005/8/layout/lProcess2"/>
    <dgm:cxn modelId="{56B52157-CB6A-4BB2-9DFD-B1A1469801FF}" type="presParOf" srcId="{2AFC7FBF-FD3A-4D9F-9DC8-6A84EFCEF940}" destId="{D286D4DB-B6AE-44D6-A5FA-084B32DE20E4}" srcOrd="1" destOrd="0" presId="urn:microsoft.com/office/officeart/2005/8/layout/lProcess2"/>
    <dgm:cxn modelId="{6DF01CE6-2B3E-4AB7-808F-63593E79B791}" type="presParOf" srcId="{2AFC7FBF-FD3A-4D9F-9DC8-6A84EFCEF940}" destId="{3E118156-0F07-4455-B4A4-299018ABABCA}" srcOrd="2" destOrd="0" presId="urn:microsoft.com/office/officeart/2005/8/layout/lProcess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AFAE6-1A0B-4AF7-9D15-AA459D1CC5AE}">
      <dsp:nvSpPr>
        <dsp:cNvPr id="0" name=""/>
        <dsp:cNvSpPr/>
      </dsp:nvSpPr>
      <dsp:spPr>
        <a:xfrm>
          <a:off x="2066" y="0"/>
          <a:ext cx="2027645" cy="5177043"/>
        </a:xfrm>
        <a:prstGeom prst="roundRect">
          <a:avLst>
            <a:gd name="adj" fmla="val 10000"/>
          </a:avLst>
        </a:prstGeom>
        <a:solidFill>
          <a:srgbClr val="18BAA8">
            <a:alpha val="25098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Ein innovativer Grenzraum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kern="120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Innowacyjne pogranicze </a:t>
          </a:r>
        </a:p>
      </dsp:txBody>
      <dsp:txXfrm>
        <a:off x="2066" y="0"/>
        <a:ext cx="2027645" cy="1553112"/>
      </dsp:txXfrm>
    </dsp:sp>
    <dsp:sp modelId="{58680500-05E2-423C-BA6C-2F1354717E8E}">
      <dsp:nvSpPr>
        <dsp:cNvPr id="0" name=""/>
        <dsp:cNvSpPr/>
      </dsp:nvSpPr>
      <dsp:spPr>
        <a:xfrm>
          <a:off x="204830" y="1553112"/>
          <a:ext cx="1622116" cy="3365077"/>
        </a:xfrm>
        <a:prstGeom prst="roundRect">
          <a:avLst>
            <a:gd name="adj" fmla="val 10000"/>
          </a:avLst>
        </a:prstGeom>
        <a:solidFill>
          <a:srgbClr val="18BAA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26670" rIns="3600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Wissens- und Technologietransfer für innovative Lösungen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T</a:t>
          </a:r>
          <a:r>
            <a:rPr lang="pl-PL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ransfer</a:t>
          </a: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pl-PL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wiedzy</a:t>
          </a: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/>
          </a:r>
          <a:b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pl-PL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i technologii na rzecz innowacyjnych rozwiązań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252340" y="1600622"/>
        <a:ext cx="1527096" cy="3270057"/>
      </dsp:txXfrm>
    </dsp:sp>
    <dsp:sp modelId="{1AFBE588-4226-44F2-8D1C-58680EFB8C04}">
      <dsp:nvSpPr>
        <dsp:cNvPr id="0" name=""/>
        <dsp:cNvSpPr/>
      </dsp:nvSpPr>
      <dsp:spPr>
        <a:xfrm>
          <a:off x="2181785" y="0"/>
          <a:ext cx="2027645" cy="5177043"/>
        </a:xfrm>
        <a:prstGeom prst="roundRect">
          <a:avLst>
            <a:gd name="adj" fmla="val 10000"/>
          </a:avLst>
        </a:prstGeom>
        <a:solidFill>
          <a:srgbClr val="9ACA3C">
            <a:alpha val="25098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i="0" u="none" strike="noStrike" kern="1200" spc="0" dirty="0">
            <a:solidFill>
              <a:schemeClr val="tx1">
                <a:lumMod val="75000"/>
              </a:schemeClr>
            </a:solidFill>
            <a:effectLst/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i="0" u="none" strike="noStrike" kern="1200" spc="0" dirty="0">
            <a:solidFill>
              <a:schemeClr val="tx1">
                <a:lumMod val="75000"/>
              </a:schemeClr>
            </a:solidFill>
            <a:effectLst/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u="none" strike="noStrike" kern="1200" spc="0">
              <a:solidFill>
                <a:schemeClr val="tx1">
                  <a:lumMod val="75000"/>
                </a:schemeClr>
              </a:solidFill>
              <a:effectLst/>
              <a:latin typeface="Arial Narrow" panose="020B0606020202030204" pitchFamily="34" charset="0"/>
            </a:rPr>
            <a:t>Ein resilienter und nachhaltiger Grenzraum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u="none" strike="noStrike" kern="1200" spc="0" baseline="0">
              <a:solidFill>
                <a:schemeClr val="tx1">
                  <a:lumMod val="75000"/>
                </a:schemeClr>
              </a:solidFill>
              <a:effectLst/>
              <a:latin typeface="Arial Narrow" panose="020B0606020202030204" pitchFamily="34" charset="0"/>
            </a:rPr>
            <a:t>Odporne i zrównoważone pogranicze </a:t>
          </a:r>
        </a:p>
      </dsp:txBody>
      <dsp:txXfrm>
        <a:off x="2181785" y="0"/>
        <a:ext cx="2027645" cy="1553112"/>
      </dsp:txXfrm>
    </dsp:sp>
    <dsp:sp modelId="{65B8C822-3674-4507-87ED-0E159E77DDD0}">
      <dsp:nvSpPr>
        <dsp:cNvPr id="0" name=""/>
        <dsp:cNvSpPr/>
      </dsp:nvSpPr>
      <dsp:spPr>
        <a:xfrm>
          <a:off x="2355287" y="1593506"/>
          <a:ext cx="1622116" cy="1560949"/>
        </a:xfrm>
        <a:prstGeom prst="roundRect">
          <a:avLst>
            <a:gd name="adj" fmla="val 10000"/>
          </a:avLst>
        </a:prstGeom>
        <a:solidFill>
          <a:srgbClr val="9ACA3C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26670" rIns="3600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rgbClr val="3B4656"/>
              </a:solidFill>
              <a:latin typeface="Arial Narrow" panose="020B0606020202030204" pitchFamily="34" charset="0"/>
              <a:ea typeface="+mn-ea"/>
              <a:cs typeface="+mn-cs"/>
            </a:rPr>
            <a:t>Klimawandel</a:t>
          </a:r>
          <a:endParaRPr lang="pl-PL" sz="1400" b="1" kern="1200" dirty="0">
            <a:solidFill>
              <a:srgbClr val="3B4656"/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Z</a:t>
          </a:r>
          <a:r>
            <a:rPr lang="pl-PL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miany klimatu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endParaRPr lang="pl-PL" sz="7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2401006" y="1639225"/>
        <a:ext cx="1530678" cy="1469511"/>
      </dsp:txXfrm>
    </dsp:sp>
    <dsp:sp modelId="{8FF89CD6-D583-474D-93D9-30289A8F7E98}">
      <dsp:nvSpPr>
        <dsp:cNvPr id="0" name=""/>
        <dsp:cNvSpPr/>
      </dsp:nvSpPr>
      <dsp:spPr>
        <a:xfrm>
          <a:off x="2384550" y="3355724"/>
          <a:ext cx="1622116" cy="1560949"/>
        </a:xfrm>
        <a:prstGeom prst="roundRect">
          <a:avLst>
            <a:gd name="adj" fmla="val 10000"/>
          </a:avLst>
        </a:prstGeom>
        <a:solidFill>
          <a:srgbClr val="9ACA3C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kern="1200" dirty="0">
              <a:solidFill>
                <a:srgbClr val="3B4656"/>
              </a:solidFill>
              <a:latin typeface="Arial Narrow" panose="020B0606020202030204" pitchFamily="34" charset="0"/>
              <a:ea typeface="+mn-ea"/>
              <a:cs typeface="+mn-cs"/>
            </a:rPr>
            <a:t>Biologische Vielfalt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R</a:t>
          </a:r>
          <a:r>
            <a:rPr lang="pl-PL" sz="14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óżnorodność biologiczna</a:t>
          </a:r>
          <a:endParaRPr lang="de-DE" sz="14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b="1" kern="1200" dirty="0">
              <a:solidFill>
                <a:srgbClr val="4F5D73">
                  <a:lumMod val="75000"/>
                </a:srgbClr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b="1" kern="1200" dirty="0">
            <a:solidFill>
              <a:srgbClr val="4F5D73">
                <a:lumMod val="75000"/>
              </a:srgb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2430269" y="3401443"/>
        <a:ext cx="1530678" cy="1469511"/>
      </dsp:txXfrm>
    </dsp:sp>
    <dsp:sp modelId="{54027DAE-8164-4FC4-942E-A40602B52C3D}">
      <dsp:nvSpPr>
        <dsp:cNvPr id="0" name=""/>
        <dsp:cNvSpPr/>
      </dsp:nvSpPr>
      <dsp:spPr>
        <a:xfrm>
          <a:off x="4361504" y="0"/>
          <a:ext cx="2027645" cy="5177043"/>
        </a:xfrm>
        <a:prstGeom prst="roundRect">
          <a:avLst>
            <a:gd name="adj" fmla="val 10000"/>
          </a:avLst>
        </a:prstGeom>
        <a:solidFill>
          <a:srgbClr val="DA5C57">
            <a:alpha val="25098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i="0" u="none" kern="12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i="0" u="none" kern="12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u="none" kern="120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Ein attraktiver Grenzraum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u="none" kern="120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Atrakcyjne pogranicze </a:t>
          </a:r>
          <a:endParaRPr lang="de-DE" sz="1400" b="1" kern="1200" dirty="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</dsp:txBody>
      <dsp:txXfrm>
        <a:off x="4361504" y="0"/>
        <a:ext cx="2027645" cy="1553112"/>
      </dsp:txXfrm>
    </dsp:sp>
    <dsp:sp modelId="{A7008ECF-AF2F-485B-ADC7-50EA6380E6A8}">
      <dsp:nvSpPr>
        <dsp:cNvPr id="0" name=""/>
        <dsp:cNvSpPr/>
      </dsp:nvSpPr>
      <dsp:spPr>
        <a:xfrm>
          <a:off x="4564269" y="1554629"/>
          <a:ext cx="1622116" cy="1560949"/>
        </a:xfrm>
        <a:prstGeom prst="roundRect">
          <a:avLst>
            <a:gd name="adj" fmla="val 10000"/>
          </a:avLst>
        </a:prstGeom>
        <a:solidFill>
          <a:srgbClr val="DA5C5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26670" rIns="3600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Bildung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err="1">
              <a:solidFill>
                <a:schemeClr val="bg1"/>
              </a:solidFill>
              <a:latin typeface="Arial Narrow" panose="020B0606020202030204" pitchFamily="34" charset="0"/>
            </a:rPr>
            <a:t>Edukacja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4609988" y="1600348"/>
        <a:ext cx="1530678" cy="1469511"/>
      </dsp:txXfrm>
    </dsp:sp>
    <dsp:sp modelId="{C197F9F2-6781-43F1-A311-1E6B486A5B3C}">
      <dsp:nvSpPr>
        <dsp:cNvPr id="0" name=""/>
        <dsp:cNvSpPr/>
      </dsp:nvSpPr>
      <dsp:spPr>
        <a:xfrm>
          <a:off x="4571163" y="3393706"/>
          <a:ext cx="1622116" cy="1560949"/>
        </a:xfrm>
        <a:prstGeom prst="roundRect">
          <a:avLst>
            <a:gd name="adj" fmla="val 10000"/>
          </a:avLst>
        </a:prstGeom>
        <a:solidFill>
          <a:srgbClr val="DA5C5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26670" rIns="3600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Kultur und Tourismus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K</a:t>
          </a:r>
          <a:r>
            <a:rPr lang="pl-PL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ultura i turystyka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b="1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r>
            <a:rPr lang="de-DE" sz="1200" b="0" kern="1200" dirty="0" smtClean="0">
              <a:solidFill>
                <a:schemeClr val="bg1"/>
              </a:solidFill>
              <a:latin typeface="Arial Narrow" panose="020B0606020202030204" pitchFamily="34" charset="0"/>
              <a:ea typeface="+mn-ea"/>
              <a:cs typeface="+mn-cs"/>
            </a:rPr>
            <a:t> </a:t>
          </a:r>
          <a:endParaRPr lang="de-DE" sz="1200" b="0" kern="1200" dirty="0">
            <a:solidFill>
              <a:schemeClr val="bg1"/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4616882" y="3439425"/>
        <a:ext cx="1530678" cy="1469511"/>
      </dsp:txXfrm>
    </dsp:sp>
    <dsp:sp modelId="{B6F59B88-686C-4990-A6D8-E5176F600804}">
      <dsp:nvSpPr>
        <dsp:cNvPr id="0" name=""/>
        <dsp:cNvSpPr/>
      </dsp:nvSpPr>
      <dsp:spPr>
        <a:xfrm>
          <a:off x="6541223" y="0"/>
          <a:ext cx="2027645" cy="5177043"/>
        </a:xfrm>
        <a:prstGeom prst="roundRect">
          <a:avLst>
            <a:gd name="adj" fmla="val 10000"/>
          </a:avLst>
        </a:prstGeom>
        <a:solidFill>
          <a:srgbClr val="0E6EB6">
            <a:alpha val="25098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i="0" u="none" kern="12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i="0" u="none" kern="1200">
            <a:solidFill>
              <a:schemeClr val="tx1">
                <a:lumMod val="75000"/>
              </a:schemeClr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u="none" kern="120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Ein dialogorientierter Grenzraum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i="0" u="none" kern="120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rPr>
            <a:t>Pogranicze dialogu</a:t>
          </a:r>
        </a:p>
      </dsp:txBody>
      <dsp:txXfrm>
        <a:off x="6541223" y="0"/>
        <a:ext cx="2027645" cy="1553112"/>
      </dsp:txXfrm>
    </dsp:sp>
    <dsp:sp modelId="{4AA5DD26-B563-44CA-81BB-D36A03CE838D}">
      <dsp:nvSpPr>
        <dsp:cNvPr id="0" name=""/>
        <dsp:cNvSpPr/>
      </dsp:nvSpPr>
      <dsp:spPr>
        <a:xfrm>
          <a:off x="6743988" y="1530314"/>
          <a:ext cx="1622116" cy="1560949"/>
        </a:xfrm>
        <a:prstGeom prst="roundRect">
          <a:avLst>
            <a:gd name="adj" fmla="val 10000"/>
          </a:avLst>
        </a:prstGeom>
        <a:solidFill>
          <a:srgbClr val="0E6EB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26670" rIns="3600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Zusammenarbeit von Institutionen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err="1">
              <a:solidFill>
                <a:schemeClr val="bg1"/>
              </a:solidFill>
              <a:latin typeface="Arial Narrow" panose="020B0606020202030204" pitchFamily="34" charset="0"/>
            </a:rPr>
            <a:t>Współpraca</a:t>
          </a: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de-DE" sz="1400" b="1" kern="1200" dirty="0" err="1">
              <a:solidFill>
                <a:schemeClr val="bg1"/>
              </a:solidFill>
              <a:latin typeface="Arial Narrow" panose="020B0606020202030204" pitchFamily="34" charset="0"/>
            </a:rPr>
            <a:t>instytucji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</dsp:txBody>
      <dsp:txXfrm>
        <a:off x="6789707" y="1576033"/>
        <a:ext cx="1530678" cy="1469511"/>
      </dsp:txXfrm>
    </dsp:sp>
    <dsp:sp modelId="{3E118156-0F07-4455-B4A4-299018ABABCA}">
      <dsp:nvSpPr>
        <dsp:cNvPr id="0" name=""/>
        <dsp:cNvSpPr/>
      </dsp:nvSpPr>
      <dsp:spPr>
        <a:xfrm>
          <a:off x="6743988" y="3331410"/>
          <a:ext cx="1622116" cy="1560949"/>
        </a:xfrm>
        <a:prstGeom prst="roundRect">
          <a:avLst>
            <a:gd name="adj" fmla="val 10000"/>
          </a:avLst>
        </a:prstGeom>
        <a:solidFill>
          <a:srgbClr val="0E6EB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Zusammenarbeit von Einwohner*innen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err="1">
              <a:solidFill>
                <a:schemeClr val="bg1"/>
              </a:solidFill>
              <a:latin typeface="Arial Narrow" panose="020B0606020202030204" pitchFamily="34" charset="0"/>
            </a:rPr>
            <a:t>Współpraca</a:t>
          </a:r>
          <a:r>
            <a:rPr lang="de-DE" sz="14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r>
            <a:rPr lang="de-DE" sz="1400" b="1" kern="1200" dirty="0" err="1">
              <a:solidFill>
                <a:schemeClr val="bg1"/>
              </a:solidFill>
              <a:latin typeface="Arial Narrow" panose="020B0606020202030204" pitchFamily="34" charset="0"/>
            </a:rPr>
            <a:t>mieszkańców</a:t>
          </a:r>
          <a:endParaRPr lang="de-DE" sz="1400" b="1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b="1" kern="1200" dirty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de-DE" sz="1200" b="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789707" y="3377129"/>
        <a:ext cx="1530678" cy="1469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48747-84C0-48C2-8973-BBED3A4BFAAA}" type="datetimeFigureOut">
              <a:rPr lang="de-DE" smtClean="0"/>
              <a:t>17.12.2021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1696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877D4-36A9-47C5-8FDE-9C35B2DF85E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597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FD6EA-17B4-4F84-AFDA-953439AB5074}" type="datetimeFigureOut">
              <a:rPr lang="de-DE" smtClean="0"/>
              <a:t>17.12.2021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6EC1-ED99-4807-B539-47BA4778C809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00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7ACAB2-D228-4774-85CE-9A95AA819CAE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5637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6EC1-ED99-4807-B539-47BA4778C809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346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759" y="1600573"/>
            <a:ext cx="10975658" cy="4527011"/>
          </a:xfrm>
          <a:prstGeom prst="rect">
            <a:avLst/>
          </a:prstGeom>
        </p:spPr>
        <p:txBody>
          <a:bodyPr vert="horz" lIns="121917" tIns="60958" rIns="121917" bIns="60958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917723" y="6578537"/>
            <a:ext cx="2532843" cy="304871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76A7300-AAF3-4849-BBAB-552BA4EB2CE9}" type="slidenum">
              <a:rPr lang="de-DE" altLang="de-DE" sz="2700">
                <a:solidFill>
                  <a:srgbClr val="000000"/>
                </a:solidFill>
                <a:latin typeface="Arial Narrow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de-DE" sz="27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4133462" y="6578537"/>
            <a:ext cx="2908080" cy="304871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27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Rectangle 38"/>
          <p:cNvSpPr>
            <a:spLocks noGrp="1" noChangeArrowheads="1"/>
          </p:cNvSpPr>
          <p:nvPr>
            <p:ph type="dt" sz="half" idx="12"/>
          </p:nvPr>
        </p:nvSpPr>
        <p:spPr>
          <a:xfrm>
            <a:off x="525722" y="6573773"/>
            <a:ext cx="2814271" cy="304871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7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0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48FC0A-0122-4C46-8C15-89EEFB6B6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7" y="457306"/>
            <a:ext cx="3933261" cy="1600571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A0DDF79-FFE0-4643-971C-3A11773DD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538" y="987654"/>
            <a:ext cx="6173807" cy="4874754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FADB20F4-2E26-41E1-B7D9-B19C43FA2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007" y="2057876"/>
            <a:ext cx="3933261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91" indent="0">
              <a:buNone/>
              <a:defRPr sz="1400"/>
            </a:lvl2pPr>
            <a:lvl3pPr marL="914583" indent="0">
              <a:buNone/>
              <a:defRPr sz="1200"/>
            </a:lvl3pPr>
            <a:lvl4pPr marL="1371874" indent="0">
              <a:buNone/>
              <a:defRPr sz="1000"/>
            </a:lvl4pPr>
            <a:lvl5pPr marL="1829166" indent="0">
              <a:buNone/>
              <a:defRPr sz="1000"/>
            </a:lvl5pPr>
            <a:lvl6pPr marL="2286457" indent="0">
              <a:buNone/>
              <a:defRPr sz="1000"/>
            </a:lvl6pPr>
            <a:lvl7pPr marL="2743749" indent="0">
              <a:buNone/>
              <a:defRPr sz="1000"/>
            </a:lvl7pPr>
            <a:lvl8pPr marL="3201040" indent="0">
              <a:buNone/>
              <a:defRPr sz="1000"/>
            </a:lvl8pPr>
            <a:lvl9pPr marL="3658332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AAFAFC8-FBD1-46CD-B7AB-B6FA73FA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13A43718-8265-4BD2-BB8C-493DD333B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86CEE2CF-EE47-4890-BEBA-C8995F05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66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F5688D-CFDC-45A7-8363-BA3FCCA1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7" y="457306"/>
            <a:ext cx="3933261" cy="1600571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4BC51D10-5316-435F-88BD-D1129A6CC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538" y="987654"/>
            <a:ext cx="6173807" cy="4874754"/>
          </a:xfrm>
        </p:spPr>
        <p:txBody>
          <a:bodyPr/>
          <a:lstStyle>
            <a:lvl1pPr marL="0" indent="0">
              <a:buNone/>
              <a:defRPr sz="3201"/>
            </a:lvl1pPr>
            <a:lvl2pPr marL="457291" indent="0">
              <a:buNone/>
              <a:defRPr sz="2801"/>
            </a:lvl2pPr>
            <a:lvl3pPr marL="914583" indent="0">
              <a:buNone/>
              <a:defRPr sz="2400"/>
            </a:lvl3pPr>
            <a:lvl4pPr marL="1371874" indent="0">
              <a:buNone/>
              <a:defRPr sz="2000"/>
            </a:lvl4pPr>
            <a:lvl5pPr marL="1829166" indent="0">
              <a:buNone/>
              <a:defRPr sz="2000"/>
            </a:lvl5pPr>
            <a:lvl6pPr marL="2286457" indent="0">
              <a:buNone/>
              <a:defRPr sz="2000"/>
            </a:lvl6pPr>
            <a:lvl7pPr marL="2743749" indent="0">
              <a:buNone/>
              <a:defRPr sz="2000"/>
            </a:lvl7pPr>
            <a:lvl8pPr marL="3201040" indent="0">
              <a:buNone/>
              <a:defRPr sz="2000"/>
            </a:lvl8pPr>
            <a:lvl9pPr marL="3658332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B864E19E-48C1-4EA2-8FE6-8F5140DA6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007" y="2057876"/>
            <a:ext cx="3933261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91" indent="0">
              <a:buNone/>
              <a:defRPr sz="1400"/>
            </a:lvl2pPr>
            <a:lvl3pPr marL="914583" indent="0">
              <a:buNone/>
              <a:defRPr sz="1200"/>
            </a:lvl3pPr>
            <a:lvl4pPr marL="1371874" indent="0">
              <a:buNone/>
              <a:defRPr sz="1000"/>
            </a:lvl4pPr>
            <a:lvl5pPr marL="1829166" indent="0">
              <a:buNone/>
              <a:defRPr sz="1000"/>
            </a:lvl5pPr>
            <a:lvl6pPr marL="2286457" indent="0">
              <a:buNone/>
              <a:defRPr sz="1000"/>
            </a:lvl6pPr>
            <a:lvl7pPr marL="2743749" indent="0">
              <a:buNone/>
              <a:defRPr sz="1000"/>
            </a:lvl7pPr>
            <a:lvl8pPr marL="3201040" indent="0">
              <a:buNone/>
              <a:defRPr sz="1000"/>
            </a:lvl8pPr>
            <a:lvl9pPr marL="3658332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3BCCDEA-AAB3-4A40-8C12-EBF7E822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FF964EE4-0ECA-4052-B277-8C078B82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A462571A-2315-468D-88CB-A555CC7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821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9156011-769D-419C-88AE-DA36470F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426D7A85-DD01-4757-84C0-0873E5122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3B4B1EB-8827-4AC7-8BDE-1BEE1ACB6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483CB46-E009-45E0-8992-073E112DD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C8888B-CC8C-4587-9026-8ABB0D5E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786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90CCEDA1-8E72-4E4E-BB8F-BCC2CF389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7172" y="365209"/>
            <a:ext cx="2629585" cy="581318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79D99631-1CB0-4D10-8F16-AD83D5596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418" y="365209"/>
            <a:ext cx="7736314" cy="581318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5C16F7-9352-4D9F-B4C4-254A02E4C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B1D8FC9-B38A-41EF-B58F-09761E40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A6F8ADE-7996-4E29-A42E-7E51B1EB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13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759" y="1600572"/>
            <a:ext cx="10975658" cy="4133480"/>
          </a:xfrm>
          <a:prstGeom prst="rect">
            <a:avLst/>
          </a:prstGeom>
        </p:spPr>
        <p:txBody>
          <a:bodyPr vert="horz" lIns="103887" tIns="51944" rIns="103887" bIns="51944"/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897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6D062AE-DB16-4F72-9FF1-B3CFC3502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397" y="1122623"/>
            <a:ext cx="9146381" cy="2388153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51892B13-7851-4711-8B91-7CB0C6CCD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397" y="3602872"/>
            <a:ext cx="9146381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91" indent="0" algn="ctr">
              <a:buNone/>
              <a:defRPr sz="2000"/>
            </a:lvl2pPr>
            <a:lvl3pPr marL="914583" indent="0" algn="ctr">
              <a:buNone/>
              <a:defRPr sz="1800"/>
            </a:lvl3pPr>
            <a:lvl4pPr marL="1371874" indent="0" algn="ctr">
              <a:buNone/>
              <a:defRPr sz="1600"/>
            </a:lvl4pPr>
            <a:lvl5pPr marL="1829166" indent="0" algn="ctr">
              <a:buNone/>
              <a:defRPr sz="1600"/>
            </a:lvl5pPr>
            <a:lvl6pPr marL="2286457" indent="0" algn="ctr">
              <a:buNone/>
              <a:defRPr sz="1600"/>
            </a:lvl6pPr>
            <a:lvl7pPr marL="2743749" indent="0" algn="ctr">
              <a:buNone/>
              <a:defRPr sz="1600"/>
            </a:lvl7pPr>
            <a:lvl8pPr marL="3201040" indent="0" algn="ctr">
              <a:buNone/>
              <a:defRPr sz="1600"/>
            </a:lvl8pPr>
            <a:lvl9pPr marL="3658332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2DC26AA-16BE-4C90-9C4D-5FA99952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5AEACEE-78D6-4B2D-B123-2197D317C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48BB5CB-9773-4210-B482-552EB166A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50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CB8A11D-175C-4D3F-9318-65FC084C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44C62F0-4C46-45D0-A06A-0F7D55495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A1FD16-FEAD-4DE7-ABA9-320797644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26C7132-4DE4-497A-926E-200C6B33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63BC428-38A1-41BA-BE0B-9A0B87A92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18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D9E6474-A25A-4D2B-9D02-3F42B08D6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67" y="1710134"/>
            <a:ext cx="10518338" cy="2853398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3D679873-76C1-491C-B3BD-F970C1D6B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2067" y="4590526"/>
            <a:ext cx="10518338" cy="15005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5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1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4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7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130E499-3FFD-4B83-BA27-BDD86BC9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34A309E-EAA6-45BB-97C5-FEDF74B2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73708F3-27DC-4A9F-9901-BE804F5E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18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6BA5DEB-FC8E-4F53-AC24-5509585A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1567A22-7BF3-4634-AD30-A9D366320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418" y="1826048"/>
            <a:ext cx="5182949" cy="43523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67ED7C7F-758C-4951-A68C-88298E21C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3808" y="1826048"/>
            <a:ext cx="5182949" cy="43523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C94BC7E-890B-4DB9-AECC-5A6679C5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845355FB-F15D-4C4D-A887-D09A51CF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82390EBE-2CC1-40AA-BB24-8C74DFB7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82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D3E5DF6-AE80-4D9C-B33C-9F1248EBE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7" y="365210"/>
            <a:ext cx="10518338" cy="132587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067BEAE-D335-48BE-B214-5A6F102D9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007" y="1681552"/>
            <a:ext cx="5159130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91" indent="0">
              <a:buNone/>
              <a:defRPr sz="2000" b="1"/>
            </a:lvl2pPr>
            <a:lvl3pPr marL="914583" indent="0">
              <a:buNone/>
              <a:defRPr sz="1800" b="1"/>
            </a:lvl3pPr>
            <a:lvl4pPr marL="1371874" indent="0">
              <a:buNone/>
              <a:defRPr sz="1600" b="1"/>
            </a:lvl4pPr>
            <a:lvl5pPr marL="1829166" indent="0">
              <a:buNone/>
              <a:defRPr sz="1600" b="1"/>
            </a:lvl5pPr>
            <a:lvl6pPr marL="2286457" indent="0">
              <a:buNone/>
              <a:defRPr sz="1600" b="1"/>
            </a:lvl6pPr>
            <a:lvl7pPr marL="2743749" indent="0">
              <a:buNone/>
              <a:defRPr sz="1600" b="1"/>
            </a:lvl7pPr>
            <a:lvl8pPr marL="3201040" indent="0">
              <a:buNone/>
              <a:defRPr sz="1600" b="1"/>
            </a:lvl8pPr>
            <a:lvl9pPr marL="3658332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16AB9807-376E-4A55-82EE-2B63CD080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007" y="2505655"/>
            <a:ext cx="5159130" cy="3685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00A31BD9-2359-4365-A88F-AFE021C31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807" y="1681552"/>
            <a:ext cx="5184538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91" indent="0">
              <a:buNone/>
              <a:defRPr sz="2000" b="1"/>
            </a:lvl2pPr>
            <a:lvl3pPr marL="914583" indent="0">
              <a:buNone/>
              <a:defRPr sz="1800" b="1"/>
            </a:lvl3pPr>
            <a:lvl4pPr marL="1371874" indent="0">
              <a:buNone/>
              <a:defRPr sz="1600" b="1"/>
            </a:lvl4pPr>
            <a:lvl5pPr marL="1829166" indent="0">
              <a:buNone/>
              <a:defRPr sz="1600" b="1"/>
            </a:lvl5pPr>
            <a:lvl6pPr marL="2286457" indent="0">
              <a:buNone/>
              <a:defRPr sz="1600" b="1"/>
            </a:lvl6pPr>
            <a:lvl7pPr marL="2743749" indent="0">
              <a:buNone/>
              <a:defRPr sz="1600" b="1"/>
            </a:lvl7pPr>
            <a:lvl8pPr marL="3201040" indent="0">
              <a:buNone/>
              <a:defRPr sz="1600" b="1"/>
            </a:lvl8pPr>
            <a:lvl9pPr marL="3658332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4B74D40E-B1BA-439E-984B-B203CBA21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807" y="2505655"/>
            <a:ext cx="5184538" cy="3685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06D9FE49-A99A-4205-82CD-56E4088E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9DB36091-5A1B-49EE-AD95-D6628D8E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B671DABA-108C-4AB0-9F6E-DFB3F8B42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30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E73CF27-A541-42C1-B22C-7CB7B556B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AAE182C-0DEB-4DA6-818B-963C6A0A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5ACC2DD3-4490-4ACD-BA96-0832D5D3E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1416B479-B9B2-4AEC-A33D-286DDF52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74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87DC43FE-0F68-4D91-8703-9868C9F8C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A90436E8-C378-4890-8CF9-B0128D38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4858D609-0E94-48FD-A00E-D383DEAF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3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512043" y="1046406"/>
            <a:ext cx="10981522" cy="42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pic>
        <p:nvPicPr>
          <p:cNvPr id="5" name="Grafi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" y="0"/>
            <a:ext cx="12198351" cy="98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MdF PowerPoit Balken3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" y="6535739"/>
            <a:ext cx="12198351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19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MS PGothic" pitchFamily="34" charset="-128"/>
          <a:cs typeface="ＭＳ Ｐゴシック" charset="0"/>
        </a:defRPr>
      </a:lvl5pPr>
      <a:lvl6pPr marL="609585" algn="l" rtl="0" fontAlgn="base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ＭＳ Ｐゴシック" charset="0"/>
        </a:defRPr>
      </a:lvl6pPr>
      <a:lvl7pPr marL="1219170" algn="l" rtl="0" fontAlgn="base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ＭＳ Ｐゴシック" charset="0"/>
        </a:defRPr>
      </a:lvl7pPr>
      <a:lvl8pPr marL="1828754" algn="l" rtl="0" fontAlgn="base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ＭＳ Ｐゴシック" charset="0"/>
        </a:defRPr>
      </a:lvl8pPr>
      <a:lvl9pPr marL="2438339" algn="l" rtl="0" fontAlgn="base">
        <a:spcBef>
          <a:spcPct val="0"/>
        </a:spcBef>
        <a:spcAft>
          <a:spcPct val="0"/>
        </a:spcAft>
        <a:defRPr sz="2700" b="1">
          <a:solidFill>
            <a:srgbClr val="013483"/>
          </a:solidFill>
          <a:latin typeface="Arial" charset="0"/>
          <a:ea typeface="ＭＳ Ｐゴシック" charset="0"/>
        </a:defRPr>
      </a:lvl9pPr>
    </p:titleStyle>
    <p:bodyStyle>
      <a:lvl1pPr marL="457189" indent="-457189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1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1066773" indent="-457189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defRPr sz="2100">
          <a:solidFill>
            <a:schemeClr val="tx1"/>
          </a:solidFill>
          <a:latin typeface="+mn-lt"/>
          <a:ea typeface="MS PGothic" pitchFamily="34" charset="-128"/>
        </a:defRPr>
      </a:lvl2pPr>
      <a:lvl3pPr marL="1676358" indent="-457189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MS PGothic" pitchFamily="34" charset="-128"/>
        </a:defRPr>
      </a:lvl3pPr>
      <a:lvl4pPr marL="2285943" indent="-457189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MS PGothic" pitchFamily="34" charset="-128"/>
        </a:defRPr>
      </a:lvl4pPr>
      <a:lvl5pPr marL="2895528" indent="-457189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MS PGothic" pitchFamily="34" charset="-128"/>
        </a:defRPr>
      </a:lvl5pPr>
      <a:lvl6pPr marL="3505112" indent="-457189" algn="l" rtl="0" fontAlgn="base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+mn-ea"/>
        </a:defRPr>
      </a:lvl6pPr>
      <a:lvl7pPr marL="4114697" indent="-457189" algn="l" rtl="0" fontAlgn="base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+mn-ea"/>
        </a:defRPr>
      </a:lvl7pPr>
      <a:lvl8pPr marL="4724282" indent="-457189" algn="l" rtl="0" fontAlgn="base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+mn-ea"/>
        </a:defRPr>
      </a:lvl8pPr>
      <a:lvl9pPr marL="5333867" indent="-457189" algn="l" rtl="0" fontAlgn="base">
        <a:lnSpc>
          <a:spcPct val="80000"/>
        </a:lnSpc>
        <a:spcBef>
          <a:spcPct val="20000"/>
        </a:spcBef>
        <a:spcAft>
          <a:spcPct val="0"/>
        </a:spcAft>
        <a:buSzPct val="100000"/>
        <a:buFont typeface="Times" charset="0"/>
        <a:buChar char="•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5CB44CAA-530F-4FAC-B44A-6C808E5F5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19" y="365210"/>
            <a:ext cx="10518338" cy="1325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EB81D0E-08C5-4947-BD5F-0755F0DA1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419" y="1826048"/>
            <a:ext cx="10518338" cy="4352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944CD2C-206F-4089-AF42-9F176613B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418" y="6357822"/>
            <a:ext cx="2743914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DC6A0-B4CF-4788-92CF-47145727E08D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0E157B6-0217-4486-812D-E14297B1A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9652" y="6357822"/>
            <a:ext cx="4115872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2DD3156-156E-45CF-BBFD-FBCFC930C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2843" y="6357822"/>
            <a:ext cx="2743914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9BEAC-FEAB-4A48-9A35-6E4A1352F5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64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583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46" indent="-228646" algn="l" defTabSz="9145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937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229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520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811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103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394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86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977" indent="-228646" algn="l" defTabSz="9145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1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3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4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6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7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49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regva-bb-pl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>
            <a:extLst>
              <a:ext uri="{FF2B5EF4-FFF2-40B4-BE49-F238E27FC236}">
                <a16:creationId xmlns:a16="http://schemas.microsoft.com/office/drawing/2014/main" xmlns="" id="{68D167B1-FD73-4ADA-901F-05FC0E06B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2059" y="4006191"/>
            <a:ext cx="9147704" cy="2161087"/>
          </a:xfrm>
        </p:spPr>
        <p:txBody>
          <a:bodyPr/>
          <a:lstStyle/>
          <a:p>
            <a:pPr algn="ctr" eaLnBrk="1" hangingPunct="1">
              <a:defRPr/>
            </a:pPr>
            <a:r>
              <a:rPr lang="de-DE" altLang="de-DE" sz="4401" dirty="0" smtClean="0"/>
              <a:t>Herausforderungen für das</a:t>
            </a:r>
            <a:r>
              <a:rPr lang="pl-PL" altLang="de-DE" sz="4401" dirty="0" smtClean="0"/>
              <a:t> </a:t>
            </a:r>
            <a:r>
              <a:rPr lang="pl-PL" altLang="de-DE" sz="4401" dirty="0"/>
              <a:t/>
            </a:r>
            <a:br>
              <a:rPr lang="pl-PL" altLang="de-DE" sz="4401" dirty="0"/>
            </a:br>
            <a:r>
              <a:rPr lang="de-DE" altLang="de-DE" sz="4401" dirty="0" smtClean="0"/>
              <a:t>Programm </a:t>
            </a:r>
            <a:r>
              <a:rPr lang="pl-PL" altLang="de-DE" sz="4401" dirty="0" smtClean="0"/>
              <a:t>BB-PL </a:t>
            </a:r>
            <a:r>
              <a:rPr lang="pl-PL" altLang="de-DE" sz="4401" dirty="0"/>
              <a:t>Interreg VIA</a:t>
            </a:r>
            <a:r>
              <a:rPr lang="de-DE" altLang="de-DE" sz="4401" dirty="0"/>
              <a:t> </a:t>
            </a:r>
            <a:r>
              <a:rPr lang="pl-PL" altLang="de-DE" sz="4401" dirty="0"/>
              <a:t/>
            </a:r>
            <a:br>
              <a:rPr lang="pl-PL" altLang="de-DE" sz="4401" dirty="0"/>
            </a:br>
            <a:r>
              <a:rPr lang="de-DE" altLang="de-DE" sz="4401" dirty="0"/>
              <a:t>2021 – 2027</a:t>
            </a:r>
            <a:r>
              <a:rPr lang="pl-PL" altLang="de-DE" sz="4401" dirty="0"/>
              <a:t> </a:t>
            </a:r>
            <a:endParaRPr lang="de-DE" altLang="de-DE" sz="4401" dirty="0"/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xmlns="" id="{1A2C280B-D159-4CD8-B6E7-AD608E81F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441" y="1067047"/>
            <a:ext cx="9908293" cy="5335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endParaRPr lang="en-US">
              <a:latin typeface="Arial Narrow" charset="0"/>
              <a:ea typeface="ＭＳ Ｐゴシック" charset="0"/>
            </a:endParaRPr>
          </a:p>
        </p:txBody>
      </p:sp>
      <p:pic>
        <p:nvPicPr>
          <p:cNvPr id="3076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265" y="6537252"/>
            <a:ext cx="9916233" cy="3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848454" y="1456076"/>
            <a:ext cx="8571309" cy="2124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altLang="de-DE" sz="4401" b="1" kern="0" dirty="0" smtClean="0">
                <a:solidFill>
                  <a:srgbClr val="FF0000"/>
                </a:solidFill>
              </a:rPr>
              <a:t>Wyzwania </a:t>
            </a:r>
            <a:r>
              <a:rPr lang="pl-PL" altLang="de-DE" sz="4401" b="1" kern="0" dirty="0">
                <a:solidFill>
                  <a:srgbClr val="FF0000"/>
                </a:solidFill>
              </a:rPr>
              <a:t>stojące przed Programem Interreg BB – PL </a:t>
            </a:r>
            <a:r>
              <a:rPr lang="pl-PL" altLang="de-DE" sz="4401" b="1" kern="0" dirty="0" smtClean="0">
                <a:solidFill>
                  <a:srgbClr val="FF0000"/>
                </a:solidFill>
              </a:rPr>
              <a:t>2021-2027</a:t>
            </a:r>
            <a:r>
              <a:rPr lang="de-DE" altLang="de-DE" sz="4401" b="1" kern="0" dirty="0" smtClean="0">
                <a:solidFill>
                  <a:srgbClr val="FF0000"/>
                </a:solidFill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63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/>
              <a:t>Herausforderungen / </a:t>
            </a:r>
            <a:r>
              <a:rPr lang="de-DE" sz="3600" dirty="0" err="1" smtClean="0">
                <a:solidFill>
                  <a:srgbClr val="FF0000"/>
                </a:solidFill>
              </a:rPr>
              <a:t>Wyzwania</a:t>
            </a:r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2931" y="2277666"/>
            <a:ext cx="11809312" cy="3744418"/>
          </a:xfrm>
        </p:spPr>
        <p:txBody>
          <a:bodyPr/>
          <a:lstStyle/>
          <a:p>
            <a:pPr marL="0" indent="0">
              <a:buNone/>
            </a:pPr>
            <a:endParaRPr lang="de-DE" sz="1600" dirty="0" smtClean="0">
              <a:solidFill>
                <a:srgbClr val="FF0000"/>
              </a:solidFill>
            </a:endParaRPr>
          </a:p>
          <a:p>
            <a:pPr algn="just"/>
            <a:r>
              <a:rPr lang="de-DE" sz="3200" b="1" dirty="0" smtClean="0">
                <a:solidFill>
                  <a:srgbClr val="002060"/>
                </a:solidFill>
              </a:rPr>
              <a:t>Gutes beibehalten / </a:t>
            </a:r>
            <a:r>
              <a:rPr lang="de-DE" sz="3200" b="1" dirty="0" err="1">
                <a:solidFill>
                  <a:srgbClr val="FF0000"/>
                </a:solidFill>
              </a:rPr>
              <a:t>Zachowanie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dobrych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praktyk</a:t>
            </a:r>
            <a:endParaRPr lang="de-DE" sz="32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de-DE" sz="3200" b="1" dirty="0" smtClean="0">
              <a:solidFill>
                <a:srgbClr val="002060"/>
              </a:solidFill>
            </a:endParaRPr>
          </a:p>
          <a:p>
            <a:pPr algn="just"/>
            <a:r>
              <a:rPr lang="de-DE" sz="3200" b="1" dirty="0" smtClean="0">
                <a:solidFill>
                  <a:srgbClr val="002060"/>
                </a:solidFill>
              </a:rPr>
              <a:t>Neue Chancen nutzen / </a:t>
            </a:r>
            <a:r>
              <a:rPr lang="de-DE" sz="3200" b="1" dirty="0" err="1" smtClean="0">
                <a:solidFill>
                  <a:srgbClr val="FF0000"/>
                </a:solidFill>
              </a:rPr>
              <a:t>Wykorzystanie</a:t>
            </a:r>
            <a:r>
              <a:rPr lang="de-DE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nowych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możliwości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endParaRPr lang="de-DE" sz="32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de-DE" sz="3200" b="1" dirty="0" smtClean="0">
              <a:solidFill>
                <a:srgbClr val="002060"/>
              </a:solidFill>
            </a:endParaRPr>
          </a:p>
          <a:p>
            <a:pPr algn="just"/>
            <a:r>
              <a:rPr lang="de-DE" sz="3200" b="1" dirty="0" smtClean="0">
                <a:solidFill>
                  <a:srgbClr val="002060"/>
                </a:solidFill>
              </a:rPr>
              <a:t>Verbesserungen umsetzen / </a:t>
            </a:r>
            <a:r>
              <a:rPr lang="de-DE" sz="3200" b="1" dirty="0" err="1" smtClean="0">
                <a:solidFill>
                  <a:srgbClr val="FF0000"/>
                </a:solidFill>
              </a:rPr>
              <a:t>Wdrażanie</a:t>
            </a:r>
            <a:r>
              <a:rPr lang="de-DE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err="1">
                <a:solidFill>
                  <a:srgbClr val="FF0000"/>
                </a:solidFill>
              </a:rPr>
              <a:t>ulepszeń</a:t>
            </a:r>
            <a:endParaRPr lang="de-D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4610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xmlns="" id="{3B6CE47B-52CA-4F29-9902-4B7F0A7097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7724594"/>
              </p:ext>
            </p:extLst>
          </p:nvPr>
        </p:nvGraphicFramePr>
        <p:xfrm>
          <a:off x="1812119" y="1404240"/>
          <a:ext cx="8570936" cy="5177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F2242EA0-75F5-4BA4-80B8-E30753DF25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924" y="841814"/>
            <a:ext cx="1080250" cy="107661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1CA2A904-87CF-4B61-80A8-2CC331DF4CE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346" y="841814"/>
            <a:ext cx="1080250" cy="108025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AF4278EE-E96E-4428-A6B4-5BC80E95C1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214" y="841814"/>
            <a:ext cx="1080250" cy="108025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74EA60F4-DFA4-4C42-A636-24E9B8AD8FF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68" y="841814"/>
            <a:ext cx="1080250" cy="108025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xmlns="" id="{6DB9C6F9-F04B-4FED-B9FD-A020FB473E38}"/>
              </a:ext>
            </a:extLst>
          </p:cNvPr>
          <p:cNvSpPr/>
          <p:nvPr/>
        </p:nvSpPr>
        <p:spPr>
          <a:xfrm>
            <a:off x="179729" y="267358"/>
            <a:ext cx="11843779" cy="430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68"/>
              </a:spcBef>
            </a:pPr>
            <a:r>
              <a:rPr lang="de-DE" sz="2200" b="1"/>
              <a:t>Prioritätsachsen und Förderschwerpunkte / Osie priorytetowe i priorytety wsparcia</a:t>
            </a:r>
            <a:endParaRPr lang="de-DE" sz="22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078020"/>
              </p:ext>
            </p:extLst>
          </p:nvPr>
        </p:nvGraphicFramePr>
        <p:xfrm>
          <a:off x="120922" y="1142297"/>
          <a:ext cx="11953329" cy="5311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8518">
                  <a:extLst>
                    <a:ext uri="{9D8B030D-6E8A-4147-A177-3AD203B41FA5}">
                      <a16:colId xmlns:a16="http://schemas.microsoft.com/office/drawing/2014/main" xmlns="" val="64121780"/>
                    </a:ext>
                  </a:extLst>
                </a:gridCol>
                <a:gridCol w="2914261">
                  <a:extLst>
                    <a:ext uri="{9D8B030D-6E8A-4147-A177-3AD203B41FA5}">
                      <a16:colId xmlns:a16="http://schemas.microsoft.com/office/drawing/2014/main" xmlns="" val="3256327804"/>
                    </a:ext>
                  </a:extLst>
                </a:gridCol>
                <a:gridCol w="3210550">
                  <a:extLst>
                    <a:ext uri="{9D8B030D-6E8A-4147-A177-3AD203B41FA5}">
                      <a16:colId xmlns:a16="http://schemas.microsoft.com/office/drawing/2014/main" xmlns="" val="2589357852"/>
                    </a:ext>
                  </a:extLst>
                </a:gridCol>
              </a:tblGrid>
              <a:tr h="58319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Spezifisches Ziel</a:t>
                      </a:r>
                      <a:b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de-DE" sz="1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Cel</a:t>
                      </a:r>
                      <a:r>
                        <a:rPr lang="de-DE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szczegółowy</a:t>
                      </a:r>
                      <a:endParaRPr lang="de-DE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de-DE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0676188"/>
                  </a:ext>
                </a:extLst>
              </a:tr>
              <a:tr h="295274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de-DE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EFRE/</a:t>
                      </a:r>
                      <a:r>
                        <a:rPr lang="de-DE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EFRR</a:t>
                      </a:r>
                      <a:r>
                        <a:rPr lang="de-DE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/>
                      </a:r>
                      <a:br>
                        <a:rPr lang="de-DE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de-DE" sz="9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Mio.EUR</a:t>
                      </a:r>
                      <a:endParaRPr lang="de-DE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580827781"/>
                  </a:ext>
                </a:extLst>
              </a:tr>
              <a:tr h="45430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PA 1:</a:t>
                      </a:r>
                      <a:r>
                        <a:rPr lang="de-DE" sz="1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Innovativer Grenzraum </a:t>
                      </a:r>
                    </a:p>
                    <a:p>
                      <a:pPr algn="ctr" fontAlgn="ctr"/>
                      <a:r>
                        <a:rPr lang="de-DE" sz="1000" b="1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Innowacyjne</a:t>
                      </a:r>
                      <a:r>
                        <a:rPr lang="de-DE" sz="10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000" b="1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pogranicze</a:t>
                      </a:r>
                      <a:r>
                        <a:rPr lang="de-DE" sz="1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8,0%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7,064   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389772230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ctr" fontAlgn="ctr"/>
                      <a:endParaRPr lang="de-DE" sz="900" b="1" u="none" strike="noStrike" baseline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1836112041"/>
                  </a:ext>
                </a:extLst>
              </a:tr>
              <a:tr h="30583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PA </a:t>
                      </a:r>
                      <a:r>
                        <a:rPr lang="de-DE" sz="1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2: Ein </a:t>
                      </a:r>
                      <a:r>
                        <a:rPr lang="de-DE" sz="10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resilienter</a:t>
                      </a:r>
                      <a:r>
                        <a:rPr lang="de-DE" sz="1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und nachhaltiger Grenzraum</a:t>
                      </a:r>
                    </a:p>
                    <a:p>
                      <a:pPr algn="ctr" fontAlgn="ctr"/>
                      <a:r>
                        <a:rPr lang="de-DE" sz="10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Odporne</a:t>
                      </a:r>
                      <a:r>
                        <a:rPr lang="de-DE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i </a:t>
                      </a:r>
                      <a:r>
                        <a:rPr lang="de-DE" sz="10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zrównoważone</a:t>
                      </a:r>
                      <a:r>
                        <a:rPr lang="de-DE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0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pogranicze</a:t>
                      </a:r>
                      <a:r>
                        <a:rPr lang="de-DE" sz="1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20,0%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17,660   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1120396402"/>
                  </a:ext>
                </a:extLst>
              </a:tr>
              <a:tr h="2353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2.4: Klimawandel/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zmiany</a:t>
                      </a:r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klimatu</a:t>
                      </a:r>
                      <a:endParaRPr lang="de-D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8,830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3547821386"/>
                  </a:ext>
                </a:extLst>
              </a:tr>
              <a:tr h="30583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2.7: Biologische Vielfalt/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różnorodność</a:t>
                      </a:r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biologiczna</a:t>
                      </a:r>
                      <a:endParaRPr lang="de-DE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8,830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2778999400"/>
                  </a:ext>
                </a:extLst>
              </a:tr>
              <a:tr h="161063">
                <a:tc>
                  <a:txBody>
                    <a:bodyPr/>
                    <a:lstStyle/>
                    <a:p>
                      <a:pPr algn="ctr" fontAlgn="ctr"/>
                      <a:endParaRPr lang="de-DE" sz="900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501024627"/>
                  </a:ext>
                </a:extLst>
              </a:tr>
              <a:tr h="30583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PA </a:t>
                      </a:r>
                      <a:r>
                        <a:rPr lang="de-DE" sz="1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3: Ein attraktiver Grenzraum</a:t>
                      </a:r>
                    </a:p>
                    <a:p>
                      <a:pPr algn="ctr" fontAlgn="ctr"/>
                      <a:r>
                        <a:rPr lang="de-DE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Atrakcyjne </a:t>
                      </a:r>
                      <a:r>
                        <a:rPr lang="de-DE" sz="10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pogranicze</a:t>
                      </a:r>
                      <a:endParaRPr lang="de-DE" sz="1000" b="1" u="none" strike="noStrike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52,0%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45,916   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3080138255"/>
                  </a:ext>
                </a:extLst>
              </a:tr>
              <a:tr h="2353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4.2: Bildung/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edukacja</a:t>
                      </a:r>
                      <a:endParaRPr lang="de-D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10,596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3650045702"/>
                  </a:ext>
                </a:extLst>
              </a:tr>
              <a:tr h="2353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4.6: Kultur und Tourismus/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kultura</a:t>
                      </a:r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i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turystyka</a:t>
                      </a:r>
                      <a:endParaRPr lang="de-D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30,0%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26,490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1705610731"/>
                  </a:ext>
                </a:extLst>
              </a:tr>
              <a:tr h="30583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4.6:  KPF - Kultur und Tourismus</a:t>
                      </a:r>
                    </a:p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FMP -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kultura</a:t>
                      </a:r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i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turystyka</a:t>
                      </a:r>
                      <a:endParaRPr lang="de-DE" sz="900" u="none" strike="noStrike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8,830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511063166"/>
                  </a:ext>
                </a:extLst>
              </a:tr>
              <a:tr h="69690"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1164145065"/>
                  </a:ext>
                </a:extLst>
              </a:tr>
              <a:tr h="30583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PA </a:t>
                      </a:r>
                      <a:r>
                        <a:rPr lang="de-DE" sz="1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4:Ein dialogorientierter Grenzraum</a:t>
                      </a:r>
                    </a:p>
                    <a:p>
                      <a:pPr algn="ctr" fontAlgn="ctr"/>
                      <a:r>
                        <a:rPr lang="de-DE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Pogranicze dialogu  </a:t>
                      </a:r>
                      <a:endParaRPr lang="de-DE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20,0%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17,660   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3334410623"/>
                  </a:ext>
                </a:extLst>
              </a:tr>
              <a:tr h="30583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6.1: Zusammenarbeit von Institutionen</a:t>
                      </a:r>
                    </a:p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współpraca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instytucji</a:t>
                      </a:r>
                      <a:endParaRPr lang="de-D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8,830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1267536113"/>
                  </a:ext>
                </a:extLst>
              </a:tr>
              <a:tr h="45430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SZ/CS </a:t>
                      </a:r>
                      <a:r>
                        <a:rPr lang="de-DE" sz="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6.3: KPF - Zusammenarbeit von Einwohner*innen </a:t>
                      </a:r>
                    </a:p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FMP - współpraca </a:t>
                      </a:r>
                      <a:r>
                        <a:rPr lang="de-DE" sz="9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mieszkańców</a:t>
                      </a:r>
                      <a:endParaRPr lang="de-DE" sz="900" u="none" strike="noStrike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10,0%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8,830   </a:t>
                      </a:r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196195954"/>
                  </a:ext>
                </a:extLst>
              </a:tr>
              <a:tr h="226515"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9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4073041803"/>
                  </a:ext>
                </a:extLst>
              </a:tr>
              <a:tr h="2353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GESAMT /</a:t>
                      </a:r>
                      <a:r>
                        <a:rPr lang="de-DE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RAZEM</a:t>
                      </a:r>
                      <a:endParaRPr lang="de-DE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100,0%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88,300   </a:t>
                      </a:r>
                      <a:endParaRPr lang="de-DE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/>
                </a:tc>
                <a:extLst>
                  <a:ext uri="{0D108BD9-81ED-4DB2-BD59-A6C34878D82A}">
                    <a16:rowId xmlns:a16="http://schemas.microsoft.com/office/drawing/2014/main" xmlns="" val="3313151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6959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Zeitplan / </a:t>
            </a:r>
            <a:r>
              <a:rPr lang="de-DE" dirty="0" err="1" smtClean="0">
                <a:solidFill>
                  <a:srgbClr val="FF0000"/>
                </a:solidFill>
              </a:rPr>
              <a:t>Harmonogram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dirty="0" smtClean="0">
                <a:solidFill>
                  <a:srgbClr val="002060"/>
                </a:solidFill>
              </a:rPr>
              <a:t>08.12.2021 – 10.01.2022: Öffentliche Konsultation </a:t>
            </a:r>
            <a:r>
              <a:rPr lang="de-DE" sz="1600" dirty="0">
                <a:solidFill>
                  <a:srgbClr val="002060"/>
                </a:solidFill>
              </a:rPr>
              <a:t>des Programmentwurfs (</a:t>
            </a:r>
            <a:r>
              <a:rPr lang="de-DE" sz="1600" dirty="0">
                <a:solidFill>
                  <a:srgbClr val="002060"/>
                </a:solidFill>
                <a:hlinkClick r:id="rId2"/>
              </a:rPr>
              <a:t>https://interregva-bb-pl.eu</a:t>
            </a:r>
            <a:r>
              <a:rPr lang="de-DE" sz="1600" dirty="0" smtClean="0">
                <a:solidFill>
                  <a:srgbClr val="002060"/>
                </a:solidFill>
                <a:hlinkClick r:id="rId2"/>
              </a:rPr>
              <a:t>/</a:t>
            </a:r>
            <a:r>
              <a:rPr lang="de-DE" sz="16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08.12.2021 – 10.01.2022: </a:t>
            </a:r>
            <a:r>
              <a:rPr lang="de-DE" sz="1600" dirty="0" err="1" smtClean="0">
                <a:solidFill>
                  <a:srgbClr val="FF0000"/>
                </a:solidFill>
              </a:rPr>
              <a:t>konsultacje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społeczne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projektu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programu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>
                <a:solidFill>
                  <a:srgbClr val="FF0000"/>
                </a:solidFill>
              </a:rPr>
              <a:t>(</a:t>
            </a:r>
            <a:r>
              <a:rPr lang="de-DE" sz="1600" dirty="0">
                <a:solidFill>
                  <a:srgbClr val="FF0000"/>
                </a:solidFill>
                <a:hlinkClick r:id="rId2"/>
              </a:rPr>
              <a:t>https://interregva-bb-pl.eu</a:t>
            </a:r>
            <a:r>
              <a:rPr lang="de-DE" sz="16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de-DE" sz="16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de-DE" sz="1600" dirty="0" smtClean="0">
              <a:solidFill>
                <a:srgbClr val="FF0000"/>
              </a:solidFill>
            </a:endParaRPr>
          </a:p>
          <a:p>
            <a:r>
              <a:rPr lang="de-DE" sz="1600" dirty="0" smtClean="0">
                <a:solidFill>
                  <a:srgbClr val="002060"/>
                </a:solidFill>
              </a:rPr>
              <a:t>17.12.2021 – 18.02.2022: Öffentliche Konsultation des Umweltberichts (</a:t>
            </a:r>
            <a:r>
              <a:rPr lang="de-DE" sz="1600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de-DE" sz="1600" dirty="0">
                <a:solidFill>
                  <a:srgbClr val="002060"/>
                </a:solidFill>
                <a:hlinkClick r:id="rId2"/>
              </a:rPr>
              <a:t>://interregva-bb-pl.eu</a:t>
            </a:r>
            <a:r>
              <a:rPr lang="de-DE" sz="1600" dirty="0" smtClean="0">
                <a:solidFill>
                  <a:srgbClr val="002060"/>
                </a:solidFill>
                <a:hlinkClick r:id="rId2"/>
              </a:rPr>
              <a:t>/</a:t>
            </a:r>
            <a:r>
              <a:rPr lang="de-DE" sz="16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17.12.2021 – 18.02.2022: </a:t>
            </a:r>
            <a:r>
              <a:rPr lang="de-DE" sz="1600" dirty="0" err="1">
                <a:solidFill>
                  <a:srgbClr val="FF0000"/>
                </a:solidFill>
              </a:rPr>
              <a:t>konsultacje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społeczne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raportu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środowiskowego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>
                <a:solidFill>
                  <a:srgbClr val="FF0000"/>
                </a:solidFill>
              </a:rPr>
              <a:t>(</a:t>
            </a:r>
            <a:r>
              <a:rPr lang="de-DE" sz="1600" dirty="0">
                <a:solidFill>
                  <a:srgbClr val="FF0000"/>
                </a:solidFill>
                <a:hlinkClick r:id="rId2"/>
              </a:rPr>
              <a:t>https://interregva-bb-pl.eu/</a:t>
            </a:r>
            <a:r>
              <a:rPr lang="de-DE" sz="1600" dirty="0">
                <a:solidFill>
                  <a:srgbClr val="FF0000"/>
                </a:solidFill>
              </a:rPr>
              <a:t>)</a:t>
            </a:r>
          </a:p>
          <a:p>
            <a:endParaRPr lang="de-DE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1600" dirty="0" smtClean="0">
              <a:solidFill>
                <a:srgbClr val="FF0000"/>
              </a:solidFill>
            </a:endParaRPr>
          </a:p>
          <a:p>
            <a:r>
              <a:rPr lang="de-DE" sz="1600" dirty="0" smtClean="0">
                <a:solidFill>
                  <a:srgbClr val="002060"/>
                </a:solidFill>
              </a:rPr>
              <a:t>Februar/März 2022: Nationale Genehmigungsverfahren</a:t>
            </a:r>
          </a:p>
          <a:p>
            <a:r>
              <a:rPr lang="de-DE" sz="1600" dirty="0" err="1" smtClean="0">
                <a:solidFill>
                  <a:srgbClr val="FF0000"/>
                </a:solidFill>
              </a:rPr>
              <a:t>Luty</a:t>
            </a:r>
            <a:r>
              <a:rPr lang="de-DE" sz="1600" dirty="0">
                <a:solidFill>
                  <a:srgbClr val="FF0000"/>
                </a:solidFill>
              </a:rPr>
              <a:t>/</a:t>
            </a:r>
            <a:r>
              <a:rPr lang="de-DE" sz="1600" dirty="0" err="1" smtClean="0">
                <a:solidFill>
                  <a:srgbClr val="FF0000"/>
                </a:solidFill>
              </a:rPr>
              <a:t>marzec</a:t>
            </a:r>
            <a:r>
              <a:rPr lang="de-DE" sz="1600" dirty="0" smtClean="0">
                <a:solidFill>
                  <a:srgbClr val="FF0000"/>
                </a:solidFill>
              </a:rPr>
              <a:t> 2022: </a:t>
            </a:r>
            <a:r>
              <a:rPr lang="de-DE" sz="1600" dirty="0" err="1" smtClean="0">
                <a:solidFill>
                  <a:srgbClr val="FF0000"/>
                </a:solidFill>
              </a:rPr>
              <a:t>narodowa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procedura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zatwierdzania</a:t>
            </a:r>
            <a:endParaRPr lang="de-DE" sz="1600" dirty="0" smtClean="0">
              <a:solidFill>
                <a:srgbClr val="FF0000"/>
              </a:solidFill>
            </a:endParaRPr>
          </a:p>
          <a:p>
            <a:r>
              <a:rPr lang="de-DE" sz="1600" dirty="0">
                <a:solidFill>
                  <a:srgbClr val="002060"/>
                </a:solidFill>
              </a:rPr>
              <a:t>b</a:t>
            </a:r>
            <a:r>
              <a:rPr lang="de-DE" sz="1600" dirty="0" smtClean="0">
                <a:solidFill>
                  <a:srgbClr val="002060"/>
                </a:solidFill>
              </a:rPr>
              <a:t>is 02.04.2022: Formale Einreichung des Entwurfs bei der EU-Kommission</a:t>
            </a:r>
          </a:p>
          <a:p>
            <a:r>
              <a:rPr lang="de-DE" sz="1600" dirty="0">
                <a:solidFill>
                  <a:srgbClr val="FF0000"/>
                </a:solidFill>
              </a:rPr>
              <a:t>d</a:t>
            </a:r>
            <a:r>
              <a:rPr lang="de-DE" sz="1600" dirty="0" smtClean="0">
                <a:solidFill>
                  <a:srgbClr val="FF0000"/>
                </a:solidFill>
              </a:rPr>
              <a:t>o 02.04.2022: </a:t>
            </a:r>
            <a:r>
              <a:rPr lang="de-DE" sz="1600" dirty="0" err="1" smtClean="0">
                <a:solidFill>
                  <a:srgbClr val="FF0000"/>
                </a:solidFill>
              </a:rPr>
              <a:t>formalne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przedłożenie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projektu</a:t>
            </a:r>
            <a:r>
              <a:rPr lang="de-DE" sz="1600" dirty="0" smtClean="0">
                <a:solidFill>
                  <a:srgbClr val="FF0000"/>
                </a:solidFill>
              </a:rPr>
              <a:t> do </a:t>
            </a:r>
            <a:r>
              <a:rPr lang="de-DE" sz="1600" dirty="0" err="1" smtClean="0">
                <a:solidFill>
                  <a:srgbClr val="FF0000"/>
                </a:solidFill>
              </a:rPr>
              <a:t>Komisji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Europejskiej</a:t>
            </a:r>
            <a:endParaRPr lang="de-DE" sz="1600" dirty="0" smtClean="0">
              <a:solidFill>
                <a:srgbClr val="FF0000"/>
              </a:solidFill>
            </a:endParaRPr>
          </a:p>
          <a:p>
            <a:endParaRPr lang="de-DE" sz="1600" dirty="0" smtClean="0">
              <a:solidFill>
                <a:srgbClr val="FF0000"/>
              </a:solidFill>
            </a:endParaRPr>
          </a:p>
          <a:p>
            <a:r>
              <a:rPr lang="de-DE" sz="1600" dirty="0" smtClean="0">
                <a:solidFill>
                  <a:srgbClr val="002060"/>
                </a:solidFill>
              </a:rPr>
              <a:t>Sommer/Herbst 2022: Genehmigung durch EU-Kommission</a:t>
            </a:r>
          </a:p>
          <a:p>
            <a:r>
              <a:rPr lang="de-DE" sz="1600" dirty="0" err="1" smtClean="0">
                <a:solidFill>
                  <a:srgbClr val="FF0000"/>
                </a:solidFill>
              </a:rPr>
              <a:t>Wiosna-jesień</a:t>
            </a:r>
            <a:r>
              <a:rPr lang="de-DE" sz="1600" dirty="0" smtClean="0">
                <a:solidFill>
                  <a:srgbClr val="FF0000"/>
                </a:solidFill>
              </a:rPr>
              <a:t> 2022: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z</a:t>
            </a:r>
            <a:r>
              <a:rPr lang="de-DE" sz="1600" dirty="0" err="1" smtClean="0">
                <a:solidFill>
                  <a:srgbClr val="FF0000"/>
                </a:solidFill>
              </a:rPr>
              <a:t>atwierdzenie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przez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Komisję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Europejsk</a:t>
            </a:r>
            <a:r>
              <a:rPr lang="de-DE" sz="1600" dirty="0" err="1">
                <a:solidFill>
                  <a:srgbClr val="FF0000"/>
                </a:solidFill>
              </a:rPr>
              <a:t>ą</a:t>
            </a:r>
            <a:endParaRPr lang="de-DE" sz="1600" dirty="0" smtClean="0">
              <a:solidFill>
                <a:srgbClr val="FF0000"/>
              </a:solidFill>
            </a:endParaRPr>
          </a:p>
          <a:p>
            <a:endParaRPr lang="de-DE" sz="1600" dirty="0" smtClean="0">
              <a:solidFill>
                <a:srgbClr val="FF0000"/>
              </a:solidFill>
            </a:endParaRPr>
          </a:p>
          <a:p>
            <a:r>
              <a:rPr lang="de-DE" sz="1600" dirty="0" smtClean="0">
                <a:solidFill>
                  <a:srgbClr val="002060"/>
                </a:solidFill>
              </a:rPr>
              <a:t>Herbst 2022: Start der Förderung</a:t>
            </a:r>
          </a:p>
          <a:p>
            <a:r>
              <a:rPr lang="de-DE" sz="1600" dirty="0" err="1" smtClean="0">
                <a:solidFill>
                  <a:srgbClr val="FF0000"/>
                </a:solidFill>
              </a:rPr>
              <a:t>Jesień</a:t>
            </a:r>
            <a:r>
              <a:rPr lang="de-DE" sz="1600" dirty="0" smtClean="0">
                <a:solidFill>
                  <a:srgbClr val="FF0000"/>
                </a:solidFill>
              </a:rPr>
              <a:t> 2022: </a:t>
            </a:r>
            <a:r>
              <a:rPr lang="de-DE" sz="1600" dirty="0" err="1" smtClean="0">
                <a:solidFill>
                  <a:srgbClr val="FF0000"/>
                </a:solidFill>
              </a:rPr>
              <a:t>Rozpoczęcie</a:t>
            </a:r>
            <a:r>
              <a:rPr lang="de-DE" sz="1600" dirty="0" smtClean="0">
                <a:solidFill>
                  <a:srgbClr val="FF0000"/>
                </a:solidFill>
              </a:rPr>
              <a:t> </a:t>
            </a:r>
            <a:r>
              <a:rPr lang="de-DE" sz="1600" dirty="0" err="1" smtClean="0">
                <a:solidFill>
                  <a:srgbClr val="FF0000"/>
                </a:solidFill>
              </a:rPr>
              <a:t>wsparcia</a:t>
            </a:r>
            <a:endParaRPr lang="de-DE" sz="1600" dirty="0" smtClean="0">
              <a:solidFill>
                <a:srgbClr val="FF0000"/>
              </a:solidFill>
            </a:endParaRP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85803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aster-MBJS">
  <a:themeElements>
    <a:clrScheme name="Master-MBJS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-MBJ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lnDef>
  </a:objectDefaults>
  <a:extraClrSchemeLst>
    <a:extraClrScheme>
      <a:clrScheme name="Master-MBJ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MBJ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MBJ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MBJ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MBJ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MBJ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MBJ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MBJ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MBJ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MBJ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MBJ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MBJ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Niestandardowy</PresentationFormat>
  <Paragraphs>116</Paragraphs>
  <Slides>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7" baseType="lpstr">
      <vt:lpstr>1_Master-MBJS</vt:lpstr>
      <vt:lpstr>Office</vt:lpstr>
      <vt:lpstr>Herausforderungen für das  Programm BB-PL Interreg VIA  2021 – 2027 </vt:lpstr>
      <vt:lpstr>Herausforderungen / Wyzwania</vt:lpstr>
      <vt:lpstr>Prezentacja programu PowerPoint</vt:lpstr>
      <vt:lpstr>Prezentacja programu PowerPoint</vt:lpstr>
      <vt:lpstr>Zeitplan / Harmonogram</vt:lpstr>
    </vt:vector>
  </TitlesOfParts>
  <Company>ZIT-BB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Polan, Paulina</dc:creator>
  <cp:lastModifiedBy>Aneta Ciesielska</cp:lastModifiedBy>
  <cp:revision>566</cp:revision>
  <cp:lastPrinted>2021-11-02T13:31:34Z</cp:lastPrinted>
  <dcterms:created xsi:type="dcterms:W3CDTF">2018-01-03T10:21:39Z</dcterms:created>
  <dcterms:modified xsi:type="dcterms:W3CDTF">2021-12-17T10:35:21Z</dcterms:modified>
</cp:coreProperties>
</file>