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4481E-6D46-4CE7-8EDE-ED53BCF08405}" type="datetimeFigureOut">
              <a:rPr lang="pl-PL" smtClean="0"/>
              <a:t>2022-12-07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9359-A4A2-425C-B2FB-9336B8283A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2938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4481E-6D46-4CE7-8EDE-ED53BCF08405}" type="datetimeFigureOut">
              <a:rPr lang="pl-PL" smtClean="0"/>
              <a:t>2022-12-07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9359-A4A2-425C-B2FB-9336B8283A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0051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4481E-6D46-4CE7-8EDE-ED53BCF08405}" type="datetimeFigureOut">
              <a:rPr lang="pl-PL" smtClean="0"/>
              <a:t>2022-12-07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9359-A4A2-425C-B2FB-9336B8283A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2180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4481E-6D46-4CE7-8EDE-ED53BCF08405}" type="datetimeFigureOut">
              <a:rPr lang="pl-PL" smtClean="0"/>
              <a:t>2022-12-07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9359-A4A2-425C-B2FB-9336B8283A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9073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4481E-6D46-4CE7-8EDE-ED53BCF08405}" type="datetimeFigureOut">
              <a:rPr lang="pl-PL" smtClean="0"/>
              <a:t>2022-12-07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9359-A4A2-425C-B2FB-9336B8283A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890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4481E-6D46-4CE7-8EDE-ED53BCF08405}" type="datetimeFigureOut">
              <a:rPr lang="pl-PL" smtClean="0"/>
              <a:t>2022-12-07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9359-A4A2-425C-B2FB-9336B8283A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8837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4481E-6D46-4CE7-8EDE-ED53BCF08405}" type="datetimeFigureOut">
              <a:rPr lang="pl-PL" smtClean="0"/>
              <a:t>2022-12-07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9359-A4A2-425C-B2FB-9336B8283A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177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4481E-6D46-4CE7-8EDE-ED53BCF08405}" type="datetimeFigureOut">
              <a:rPr lang="pl-PL" smtClean="0"/>
              <a:t>2022-12-07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9359-A4A2-425C-B2FB-9336B8283A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727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4481E-6D46-4CE7-8EDE-ED53BCF08405}" type="datetimeFigureOut">
              <a:rPr lang="pl-PL" smtClean="0"/>
              <a:t>2022-12-07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9359-A4A2-425C-B2FB-9336B8283A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6467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4481E-6D46-4CE7-8EDE-ED53BCF08405}" type="datetimeFigureOut">
              <a:rPr lang="pl-PL" smtClean="0"/>
              <a:t>2022-12-07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9359-A4A2-425C-B2FB-9336B8283A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4088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4481E-6D46-4CE7-8EDE-ED53BCF08405}" type="datetimeFigureOut">
              <a:rPr lang="pl-PL" smtClean="0"/>
              <a:t>2022-12-07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9359-A4A2-425C-B2FB-9336B8283A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236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4481E-6D46-4CE7-8EDE-ED53BCF08405}" type="datetimeFigureOut">
              <a:rPr lang="pl-PL" smtClean="0"/>
              <a:t>2022-12-07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49359-A4A2-425C-B2FB-9336B8283A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9021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28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3" y="188595"/>
            <a:ext cx="11519154" cy="64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5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3" y="188595"/>
            <a:ext cx="11519154" cy="64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70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3" y="188595"/>
            <a:ext cx="11519154" cy="64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55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3" y="188595"/>
            <a:ext cx="11519154" cy="64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4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3" y="188595"/>
            <a:ext cx="11519154" cy="64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3" y="188595"/>
            <a:ext cx="11519154" cy="64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40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3" y="188595"/>
            <a:ext cx="11519154" cy="64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25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3" y="188595"/>
            <a:ext cx="11519154" cy="64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84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3" y="188595"/>
            <a:ext cx="11519154" cy="64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08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3" y="188595"/>
            <a:ext cx="11519154" cy="64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54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3" y="188595"/>
            <a:ext cx="11519154" cy="64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68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3" y="188595"/>
            <a:ext cx="11519154" cy="64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7245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0</Words>
  <Application>Microsoft Office PowerPoint</Application>
  <PresentationFormat>Panoramiczny</PresentationFormat>
  <Paragraphs>0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Cyruk Łukasz</dc:creator>
  <cp:lastModifiedBy>Cyruk Łukasz</cp:lastModifiedBy>
  <cp:revision>21</cp:revision>
  <dcterms:created xsi:type="dcterms:W3CDTF">2022-12-05T13:16:33Z</dcterms:created>
  <dcterms:modified xsi:type="dcterms:W3CDTF">2022-12-07T11:59:48Z</dcterms:modified>
</cp:coreProperties>
</file>