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63" r:id="rId3"/>
    <p:sldId id="265" r:id="rId4"/>
    <p:sldId id="264" r:id="rId5"/>
    <p:sldId id="266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4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0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8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15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46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15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87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08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95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1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5F8B21-CF41-482F-9A84-A4CE4183144E}" type="datetimeFigureOut">
              <a:rPr lang="pl-PL" smtClean="0"/>
              <a:t>27.02.2023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0D3F8A-4412-497C-A897-E527F1FF798E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01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505983-8A41-943F-95BA-8F4B2AF93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02" y="758952"/>
            <a:ext cx="10819778" cy="3566160"/>
          </a:xfrm>
        </p:spPr>
        <p:txBody>
          <a:bodyPr>
            <a:normAutofit/>
          </a:bodyPr>
          <a:lstStyle/>
          <a:p>
            <a:r>
              <a:rPr lang="pl-PL" sz="6000" dirty="0"/>
              <a:t>Lubuskie Uniwersyteckie </a:t>
            </a:r>
            <a:br>
              <a:rPr lang="pl-PL" sz="6000" dirty="0"/>
            </a:br>
            <a:r>
              <a:rPr lang="pl-PL" sz="6000" dirty="0"/>
              <a:t>Centrum Onkologii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EBA734-56A4-538B-E831-70770B447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547" y="4455621"/>
            <a:ext cx="10747904" cy="1143000"/>
          </a:xfrm>
        </p:spPr>
        <p:txBody>
          <a:bodyPr>
            <a:normAutofit/>
          </a:bodyPr>
          <a:lstStyle/>
          <a:p>
            <a:r>
              <a:rPr lang="pl-PL" dirty="0"/>
              <a:t>Szpitala Uniwersyteckiego </a:t>
            </a:r>
            <a:br>
              <a:rPr lang="pl-PL" dirty="0"/>
            </a:br>
            <a:r>
              <a:rPr lang="pl-PL" dirty="0"/>
              <a:t>im. Karola Marcinkowskiego </a:t>
            </a:r>
            <a:br>
              <a:rPr lang="pl-PL" dirty="0"/>
            </a:br>
            <a:r>
              <a:rPr lang="pl-PL" dirty="0"/>
              <a:t>w Zielonej Górze sp. z o.o.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7DB946-8FB0-1886-E882-A0536159C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0" y="355762"/>
            <a:ext cx="1249947" cy="1143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1B16F5B-C029-995B-DAB2-BD3DC4A13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736" y="395984"/>
            <a:ext cx="3225064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9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0C1EF-8AD0-3FA2-8824-23BFCB20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9013"/>
          </a:xfrm>
        </p:spPr>
        <p:txBody>
          <a:bodyPr/>
          <a:lstStyle/>
          <a:p>
            <a:r>
              <a:rPr lang="pl-PL" dirty="0"/>
              <a:t>Lokalizacja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8C8A4A-8928-7878-D76B-6E5BBC78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388042" cy="4023360"/>
          </a:xfrm>
        </p:spPr>
        <p:txBody>
          <a:bodyPr>
            <a:normAutofit/>
          </a:bodyPr>
          <a:lstStyle/>
          <a:p>
            <a:r>
              <a:rPr lang="pl-PL" sz="3600" dirty="0"/>
              <a:t>Teren za Polikliniką, obecnie budynki K i T </a:t>
            </a:r>
          </a:p>
          <a:p>
            <a:r>
              <a:rPr lang="pl-PL" sz="3600" dirty="0"/>
              <a:t>– warsztaty oraz baza Zespołu Transportu Medycznego.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D650F5-177B-39FC-1542-8277DA440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679" y="199323"/>
            <a:ext cx="3967541" cy="595131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08059FA-95A6-3300-FB59-1F466A89A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46" y="4342833"/>
            <a:ext cx="124994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E368A-54D6-7203-18EC-429BEEDE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8" y="286604"/>
            <a:ext cx="10903752" cy="1187634"/>
          </a:xfrm>
        </p:spPr>
        <p:txBody>
          <a:bodyPr/>
          <a:lstStyle/>
          <a:p>
            <a:r>
              <a:rPr lang="pl-PL" dirty="0"/>
              <a:t>Podstawowe dane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D37552-9A8F-CF08-18F2-F97DC5187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8" y="2360644"/>
            <a:ext cx="4823926" cy="350844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Szacunkowe koszt inwestycji </a:t>
            </a:r>
            <a:br>
              <a:rPr lang="pl-PL" sz="3200" dirty="0"/>
            </a:br>
            <a:r>
              <a:rPr lang="pl-PL" sz="3200" dirty="0"/>
              <a:t>   – ok.  300 mln zł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sz="3300" dirty="0"/>
              <a:t>Źródło – Fundusz Medyczny (?)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 Powierzchnia użytkowa – do </a:t>
            </a:r>
            <a:br>
              <a:rPr lang="pl-PL" sz="3200" dirty="0"/>
            </a:br>
            <a:r>
              <a:rPr lang="pl-PL" sz="3200" dirty="0"/>
              <a:t>    14 tys. m.kw.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 4-kondygnacyjny budynek połączony z budynkiem głównym szpitala </a:t>
            </a:r>
          </a:p>
          <a:p>
            <a:r>
              <a:rPr lang="pl-PL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AE58660-A502-B2F0-0E5C-F50F27704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31" y="1030147"/>
            <a:ext cx="6381498" cy="41483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B938E4D-6E3A-B092-E501-F766EA213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84" y="207365"/>
            <a:ext cx="124978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32C32B-A89A-F315-9890-29752949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Zaplanowane oddziały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30AFF8-E128-69B7-FF2E-4D1DECC5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35290"/>
            <a:ext cx="4062549" cy="3433804"/>
          </a:xfrm>
        </p:spPr>
        <p:txBody>
          <a:bodyPr>
            <a:normAutofit/>
          </a:bodyPr>
          <a:lstStyle/>
          <a:p>
            <a:r>
              <a:rPr lang="pl-PL" sz="2800" dirty="0"/>
              <a:t>- Kliniczny Oddział Chirurgii Ogólnej i Onkologicznej </a:t>
            </a:r>
          </a:p>
          <a:p>
            <a:r>
              <a:rPr lang="pl-PL" sz="2800" dirty="0"/>
              <a:t>- Kliniczny Oddział Chirurgii Klatki Piersiowej </a:t>
            </a:r>
          </a:p>
          <a:p>
            <a:r>
              <a:rPr lang="pl-PL" sz="2800" dirty="0"/>
              <a:t>- Kliniczny Oddział Otorynolaryngologii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7A62C22-CBAA-B151-2255-F59FC65F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16" y="385069"/>
            <a:ext cx="3224620" cy="5758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3FEB91D-98EE-FB29-2C57-95EB1A3C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355" y="4550615"/>
            <a:ext cx="124978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1E590-48D3-0B2E-8346-05290F38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286603"/>
            <a:ext cx="10922415" cy="1450757"/>
          </a:xfrm>
        </p:spPr>
        <p:txBody>
          <a:bodyPr/>
          <a:lstStyle/>
          <a:p>
            <a:r>
              <a:rPr lang="pl-PL" dirty="0"/>
              <a:t>W lokalizacji również…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08C801-CA70-5C5A-B982-579976C9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6" y="2080726"/>
            <a:ext cx="4357395" cy="378836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 Kompleks poradni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 Pomieszczenia Apteki Szpitalnej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 Baza Zespołu Transportu medycznego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 Magazyn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 Stołówka z kuchnią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 Pomieszczenia techniczne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Sale dydaktyczne i seminaryjne    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89394EA-3327-3882-7467-D9D60EAE4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7" y="1890293"/>
            <a:ext cx="7088155" cy="358691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1BFC7A5-253B-1DA2-6677-18F91B48D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994" y="286603"/>
            <a:ext cx="124978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6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D6BBD-5908-9922-0AB2-57459231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C2059D-2E05-FB98-04FE-F7395B399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l-PL" sz="6000" dirty="0"/>
          </a:p>
          <a:p>
            <a:pPr algn="ctr"/>
            <a:r>
              <a:rPr lang="pl-PL" sz="4800" dirty="0"/>
              <a:t>Dziękuję </a:t>
            </a:r>
          </a:p>
          <a:p>
            <a:pPr algn="ctr"/>
            <a:r>
              <a:rPr lang="pl-PL" sz="3600" dirty="0"/>
              <a:t>Dr Marek Działoszyński </a:t>
            </a:r>
          </a:p>
          <a:p>
            <a:pPr algn="ctr"/>
            <a:r>
              <a:rPr lang="pl-PL" sz="3600" dirty="0"/>
              <a:t>Prezes Zarządu</a:t>
            </a:r>
          </a:p>
        </p:txBody>
      </p:sp>
    </p:spTree>
    <p:extLst>
      <p:ext uri="{BB962C8B-B14F-4D97-AF65-F5344CB8AC3E}">
        <p14:creationId xmlns:p14="http://schemas.microsoft.com/office/powerpoint/2010/main" val="15834047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</TotalTime>
  <Words>137</Words>
  <Application>Microsoft Office PowerPoint</Application>
  <PresentationFormat>Panoramiczny</PresentationFormat>
  <Paragraphs>27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Retrospekcja</vt:lpstr>
      <vt:lpstr>Lubuskie Uniwersyteckie  Centrum Onkologii</vt:lpstr>
      <vt:lpstr>Lokalizacja </vt:lpstr>
      <vt:lpstr>Podstawowe dane</vt:lpstr>
      <vt:lpstr>Zaplanowane oddziały </vt:lpstr>
      <vt:lpstr>W lokalizacji również…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Centralna Sterylizatornia </dc:title>
  <dc:creator>Szpital</dc:creator>
  <cp:lastModifiedBy>Szpital</cp:lastModifiedBy>
  <cp:revision>5</cp:revision>
  <dcterms:created xsi:type="dcterms:W3CDTF">2023-02-24T11:59:27Z</dcterms:created>
  <dcterms:modified xsi:type="dcterms:W3CDTF">2023-02-27T06:09:43Z</dcterms:modified>
</cp:coreProperties>
</file>